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2" r:id="rId2"/>
  </p:sldMasterIdLst>
  <p:notesMasterIdLst>
    <p:notesMasterId r:id="rId19"/>
  </p:notesMasterIdLst>
  <p:sldIdLst>
    <p:sldId id="257" r:id="rId3"/>
    <p:sldId id="564" r:id="rId4"/>
    <p:sldId id="868" r:id="rId5"/>
    <p:sldId id="261" r:id="rId6"/>
    <p:sldId id="874" r:id="rId7"/>
    <p:sldId id="269" r:id="rId8"/>
    <p:sldId id="270" r:id="rId9"/>
    <p:sldId id="879" r:id="rId10"/>
    <p:sldId id="268" r:id="rId11"/>
    <p:sldId id="869" r:id="rId12"/>
    <p:sldId id="880" r:id="rId13"/>
    <p:sldId id="885" r:id="rId14"/>
    <p:sldId id="871" r:id="rId15"/>
    <p:sldId id="881" r:id="rId16"/>
    <p:sldId id="876" r:id="rId17"/>
    <p:sldId id="884" r:id="rId18"/>
  </p:sldIdLst>
  <p:sldSz cx="12192000" cy="6858000"/>
  <p:notesSz cx="6858000" cy="9945688"/>
  <p:defaultText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950" autoAdjust="0"/>
    <p:restoredTop sz="94660"/>
  </p:normalViewPr>
  <p:slideViewPr>
    <p:cSldViewPr snapToGrid="0">
      <p:cViewPr varScale="1">
        <p:scale>
          <a:sx n="86" d="100"/>
          <a:sy n="86" d="100"/>
        </p:scale>
        <p:origin x="61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oleObject" Target="file:///C:\Users\vjansege\OneDrive%20-%20GCloud%20Belgium\Bureaublad\Inbeslagnames%20206.2009.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nl-BE"/>
              <a:t>Seizures</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nl-BE"/>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Blad1!$B$1</c:f>
              <c:strCache>
                <c:ptCount val="1"/>
                <c:pt idx="0">
                  <c:v>BACON</c:v>
                </c:pt>
              </c:strCache>
            </c:strRef>
          </c:tx>
          <c:spPr>
            <a:solidFill>
              <a:schemeClr val="accent1"/>
            </a:solidFill>
            <a:ln>
              <a:noFill/>
            </a:ln>
            <a:effectLst/>
            <a:sp3d/>
          </c:spPr>
          <c:invertIfNegative val="0"/>
          <c:cat>
            <c:numRef>
              <c:f>Blad1!$A$2:$A$7</c:f>
              <c:numCache>
                <c:formatCode>General</c:formatCode>
                <c:ptCount val="6"/>
                <c:pt idx="0">
                  <c:v>2014</c:v>
                </c:pt>
                <c:pt idx="1">
                  <c:v>2015</c:v>
                </c:pt>
                <c:pt idx="2">
                  <c:v>2016</c:v>
                </c:pt>
                <c:pt idx="3">
                  <c:v>2017</c:v>
                </c:pt>
                <c:pt idx="4">
                  <c:v>2018</c:v>
                </c:pt>
              </c:numCache>
            </c:numRef>
          </c:cat>
          <c:val>
            <c:numRef>
              <c:f>Blad1!$B$2:$B$7</c:f>
              <c:numCache>
                <c:formatCode>General</c:formatCode>
                <c:ptCount val="6"/>
                <c:pt idx="0">
                  <c:v>221.2</c:v>
                </c:pt>
                <c:pt idx="1">
                  <c:v>680.5</c:v>
                </c:pt>
                <c:pt idx="2">
                  <c:v>921.2</c:v>
                </c:pt>
                <c:pt idx="3">
                  <c:v>733.9</c:v>
                </c:pt>
                <c:pt idx="4">
                  <c:v>483.9</c:v>
                </c:pt>
              </c:numCache>
            </c:numRef>
          </c:val>
          <c:extLst>
            <c:ext xmlns:c16="http://schemas.microsoft.com/office/drawing/2014/chart" uri="{C3380CC4-5D6E-409C-BE32-E72D297353CC}">
              <c16:uniqueId val="{00000000-63DB-4209-89D8-579162B2259A}"/>
            </c:ext>
          </c:extLst>
        </c:ser>
        <c:ser>
          <c:idx val="1"/>
          <c:order val="1"/>
          <c:tx>
            <c:strRef>
              <c:f>Blad1!$C$1</c:f>
              <c:strCache>
                <c:ptCount val="1"/>
                <c:pt idx="0">
                  <c:v>Meat</c:v>
                </c:pt>
              </c:strCache>
            </c:strRef>
          </c:tx>
          <c:spPr>
            <a:solidFill>
              <a:schemeClr val="accent2"/>
            </a:solidFill>
            <a:ln>
              <a:noFill/>
            </a:ln>
            <a:effectLst/>
            <a:sp3d/>
          </c:spPr>
          <c:invertIfNegative val="0"/>
          <c:cat>
            <c:numRef>
              <c:f>Blad1!$A$2:$A$7</c:f>
              <c:numCache>
                <c:formatCode>General</c:formatCode>
                <c:ptCount val="6"/>
                <c:pt idx="0">
                  <c:v>2014</c:v>
                </c:pt>
                <c:pt idx="1">
                  <c:v>2015</c:v>
                </c:pt>
                <c:pt idx="2">
                  <c:v>2016</c:v>
                </c:pt>
                <c:pt idx="3">
                  <c:v>2017</c:v>
                </c:pt>
                <c:pt idx="4">
                  <c:v>2018</c:v>
                </c:pt>
              </c:numCache>
            </c:numRef>
          </c:cat>
          <c:val>
            <c:numRef>
              <c:f>Blad1!$C$2:$C$7</c:f>
              <c:numCache>
                <c:formatCode>General</c:formatCode>
                <c:ptCount val="6"/>
                <c:pt idx="0">
                  <c:v>1911</c:v>
                </c:pt>
                <c:pt idx="1">
                  <c:v>4540</c:v>
                </c:pt>
                <c:pt idx="2">
                  <c:v>3508</c:v>
                </c:pt>
                <c:pt idx="3">
                  <c:v>2882</c:v>
                </c:pt>
                <c:pt idx="4">
                  <c:v>3123</c:v>
                </c:pt>
              </c:numCache>
            </c:numRef>
          </c:val>
          <c:extLst>
            <c:ext xmlns:c16="http://schemas.microsoft.com/office/drawing/2014/chart" uri="{C3380CC4-5D6E-409C-BE32-E72D297353CC}">
              <c16:uniqueId val="{00000001-63DB-4209-89D8-579162B2259A}"/>
            </c:ext>
          </c:extLst>
        </c:ser>
        <c:ser>
          <c:idx val="2"/>
          <c:order val="2"/>
          <c:tx>
            <c:strRef>
              <c:f>Blad1!$D$1</c:f>
              <c:strCache>
                <c:ptCount val="1"/>
                <c:pt idx="0">
                  <c:v>Milk</c:v>
                </c:pt>
              </c:strCache>
            </c:strRef>
          </c:tx>
          <c:spPr>
            <a:solidFill>
              <a:schemeClr val="accent3"/>
            </a:solidFill>
            <a:ln>
              <a:noFill/>
            </a:ln>
            <a:effectLst/>
            <a:sp3d/>
          </c:spPr>
          <c:invertIfNegative val="0"/>
          <c:cat>
            <c:numRef>
              <c:f>Blad1!$A$2:$A$7</c:f>
              <c:numCache>
                <c:formatCode>General</c:formatCode>
                <c:ptCount val="6"/>
                <c:pt idx="0">
                  <c:v>2014</c:v>
                </c:pt>
                <c:pt idx="1">
                  <c:v>2015</c:v>
                </c:pt>
                <c:pt idx="2">
                  <c:v>2016</c:v>
                </c:pt>
                <c:pt idx="3">
                  <c:v>2017</c:v>
                </c:pt>
                <c:pt idx="4">
                  <c:v>2018</c:v>
                </c:pt>
              </c:numCache>
            </c:numRef>
          </c:cat>
          <c:val>
            <c:numRef>
              <c:f>Blad1!$D$2:$D$7</c:f>
              <c:numCache>
                <c:formatCode>General</c:formatCode>
                <c:ptCount val="6"/>
                <c:pt idx="0">
                  <c:v>766</c:v>
                </c:pt>
                <c:pt idx="1">
                  <c:v>1651</c:v>
                </c:pt>
                <c:pt idx="2">
                  <c:v>1461</c:v>
                </c:pt>
                <c:pt idx="3">
                  <c:v>1161</c:v>
                </c:pt>
                <c:pt idx="4">
                  <c:v>2626</c:v>
                </c:pt>
              </c:numCache>
            </c:numRef>
          </c:val>
          <c:extLst>
            <c:ext xmlns:c16="http://schemas.microsoft.com/office/drawing/2014/chart" uri="{C3380CC4-5D6E-409C-BE32-E72D297353CC}">
              <c16:uniqueId val="{00000002-63DB-4209-89D8-579162B2259A}"/>
            </c:ext>
          </c:extLst>
        </c:ser>
        <c:ser>
          <c:idx val="3"/>
          <c:order val="3"/>
          <c:tx>
            <c:strRef>
              <c:f>Blad1!$E$1</c:f>
              <c:strCache>
                <c:ptCount val="1"/>
                <c:pt idx="0">
                  <c:v>Others (fish, honey)</c:v>
                </c:pt>
              </c:strCache>
            </c:strRef>
          </c:tx>
          <c:spPr>
            <a:solidFill>
              <a:schemeClr val="accent4"/>
            </a:solidFill>
            <a:ln>
              <a:noFill/>
            </a:ln>
            <a:effectLst/>
            <a:sp3d/>
          </c:spPr>
          <c:invertIfNegative val="0"/>
          <c:cat>
            <c:numRef>
              <c:f>Blad1!$A$2:$A$7</c:f>
              <c:numCache>
                <c:formatCode>General</c:formatCode>
                <c:ptCount val="6"/>
                <c:pt idx="0">
                  <c:v>2014</c:v>
                </c:pt>
                <c:pt idx="1">
                  <c:v>2015</c:v>
                </c:pt>
                <c:pt idx="2">
                  <c:v>2016</c:v>
                </c:pt>
                <c:pt idx="3">
                  <c:v>2017</c:v>
                </c:pt>
                <c:pt idx="4">
                  <c:v>2018</c:v>
                </c:pt>
              </c:numCache>
            </c:numRef>
          </c:cat>
          <c:val>
            <c:numRef>
              <c:f>Blad1!$E$2:$E$7</c:f>
              <c:numCache>
                <c:formatCode>General</c:formatCode>
                <c:ptCount val="6"/>
                <c:pt idx="0">
                  <c:v>3478</c:v>
                </c:pt>
                <c:pt idx="1">
                  <c:v>5406</c:v>
                </c:pt>
                <c:pt idx="2">
                  <c:v>3344</c:v>
                </c:pt>
                <c:pt idx="3">
                  <c:v>2399</c:v>
                </c:pt>
                <c:pt idx="4">
                  <c:v>5091</c:v>
                </c:pt>
              </c:numCache>
            </c:numRef>
          </c:val>
          <c:extLst>
            <c:ext xmlns:c16="http://schemas.microsoft.com/office/drawing/2014/chart" uri="{C3380CC4-5D6E-409C-BE32-E72D297353CC}">
              <c16:uniqueId val="{00000003-63DB-4209-89D8-579162B2259A}"/>
            </c:ext>
          </c:extLst>
        </c:ser>
        <c:dLbls>
          <c:showLegendKey val="0"/>
          <c:showVal val="0"/>
          <c:showCatName val="0"/>
          <c:showSerName val="0"/>
          <c:showPercent val="0"/>
          <c:showBubbleSize val="0"/>
        </c:dLbls>
        <c:gapWidth val="150"/>
        <c:shape val="box"/>
        <c:axId val="472612984"/>
        <c:axId val="472614296"/>
        <c:axId val="0"/>
      </c:bar3DChart>
      <c:catAx>
        <c:axId val="472612984"/>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472614296"/>
        <c:crosses val="autoZero"/>
        <c:auto val="1"/>
        <c:lblAlgn val="ctr"/>
        <c:lblOffset val="100"/>
        <c:noMultiLvlLbl val="0"/>
      </c:catAx>
      <c:valAx>
        <c:axId val="47261429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47261298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nl-B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1" y="0"/>
            <a:ext cx="2972547" cy="497841"/>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idx="1"/>
          </p:nvPr>
        </p:nvSpPr>
        <p:spPr>
          <a:xfrm>
            <a:off x="3883853" y="0"/>
            <a:ext cx="2972547" cy="497841"/>
          </a:xfrm>
          <a:prstGeom prst="rect">
            <a:avLst/>
          </a:prstGeom>
        </p:spPr>
        <p:txBody>
          <a:bodyPr vert="horz" lIns="91440" tIns="45720" rIns="91440" bIns="45720" rtlCol="0"/>
          <a:lstStyle>
            <a:lvl1pPr algn="r">
              <a:defRPr sz="1200"/>
            </a:lvl1pPr>
          </a:lstStyle>
          <a:p>
            <a:fld id="{149EF8AD-3AB6-4BE2-A59F-544BA44280AA}" type="datetimeFigureOut">
              <a:rPr lang="nl-BE" smtClean="0"/>
              <a:t>2/12/2019</a:t>
            </a:fld>
            <a:endParaRPr lang="nl-BE"/>
          </a:p>
        </p:txBody>
      </p:sp>
      <p:sp>
        <p:nvSpPr>
          <p:cNvPr id="4" name="Tijdelijke aanduiding voor dia-afbeelding 3"/>
          <p:cNvSpPr>
            <a:spLocks noGrp="1" noRot="1" noChangeAspect="1"/>
          </p:cNvSpPr>
          <p:nvPr>
            <p:ph type="sldImg" idx="2"/>
          </p:nvPr>
        </p:nvSpPr>
        <p:spPr>
          <a:xfrm>
            <a:off x="444500" y="1243013"/>
            <a:ext cx="5969000" cy="3357562"/>
          </a:xfrm>
          <a:prstGeom prst="rect">
            <a:avLst/>
          </a:prstGeom>
          <a:noFill/>
          <a:ln w="12700">
            <a:solidFill>
              <a:prstClr val="black"/>
            </a:solidFill>
          </a:ln>
        </p:spPr>
        <p:txBody>
          <a:bodyPr vert="horz" lIns="91440" tIns="45720" rIns="91440" bIns="45720" rtlCol="0" anchor="ctr"/>
          <a:lstStyle/>
          <a:p>
            <a:endParaRPr lang="nl-BE"/>
          </a:p>
        </p:txBody>
      </p:sp>
      <p:sp>
        <p:nvSpPr>
          <p:cNvPr id="5" name="Tijdelijke aanduiding voor notities 4"/>
          <p:cNvSpPr>
            <a:spLocks noGrp="1"/>
          </p:cNvSpPr>
          <p:nvPr>
            <p:ph type="body" sz="quarter" idx="3"/>
          </p:nvPr>
        </p:nvSpPr>
        <p:spPr>
          <a:xfrm>
            <a:off x="685481" y="4785956"/>
            <a:ext cx="5487041" cy="3915925"/>
          </a:xfrm>
          <a:prstGeom prst="rect">
            <a:avLst/>
          </a:prstGeom>
        </p:spPr>
        <p:txBody>
          <a:bodyPr vert="horz" lIns="91440" tIns="45720" rIns="91440" bIns="45720" rtlCol="0"/>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1" y="9447847"/>
            <a:ext cx="2972547" cy="497841"/>
          </a:xfrm>
          <a:prstGeom prst="rect">
            <a:avLst/>
          </a:prstGeom>
        </p:spPr>
        <p:txBody>
          <a:bodyPr vert="horz" lIns="91440" tIns="45720" rIns="91440" bIns="45720"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3883853" y="9447847"/>
            <a:ext cx="2972547" cy="497841"/>
          </a:xfrm>
          <a:prstGeom prst="rect">
            <a:avLst/>
          </a:prstGeom>
        </p:spPr>
        <p:txBody>
          <a:bodyPr vert="horz" lIns="91440" tIns="45720" rIns="91440" bIns="45720" rtlCol="0" anchor="b"/>
          <a:lstStyle>
            <a:lvl1pPr algn="r">
              <a:defRPr sz="1200"/>
            </a:lvl1pPr>
          </a:lstStyle>
          <a:p>
            <a:fld id="{2817A7BA-81AE-46E2-85AC-3918AF92FB2B}" type="slidenum">
              <a:rPr lang="nl-BE" smtClean="0"/>
              <a:t>‹nr.›</a:t>
            </a:fld>
            <a:endParaRPr lang="nl-BE"/>
          </a:p>
        </p:txBody>
      </p:sp>
    </p:spTree>
    <p:extLst>
      <p:ext uri="{BB962C8B-B14F-4D97-AF65-F5344CB8AC3E}">
        <p14:creationId xmlns:p14="http://schemas.microsoft.com/office/powerpoint/2010/main" val="13290678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2817A7BA-81AE-46E2-85AC-3918AF92FB2B}" type="slidenum">
              <a:rPr lang="nl-BE" smtClean="0"/>
              <a:t>1</a:t>
            </a:fld>
            <a:endParaRPr lang="nl-BE"/>
          </a:p>
        </p:txBody>
      </p:sp>
    </p:spTree>
    <p:extLst>
      <p:ext uri="{BB962C8B-B14F-4D97-AF65-F5344CB8AC3E}">
        <p14:creationId xmlns:p14="http://schemas.microsoft.com/office/powerpoint/2010/main" val="41158699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2817A7BA-81AE-46E2-85AC-3918AF92FB2B}" type="slidenum">
              <a:rPr lang="nl-BE" smtClean="0"/>
              <a:t>4</a:t>
            </a:fld>
            <a:endParaRPr lang="nl-BE"/>
          </a:p>
        </p:txBody>
      </p:sp>
    </p:spTree>
    <p:extLst>
      <p:ext uri="{BB962C8B-B14F-4D97-AF65-F5344CB8AC3E}">
        <p14:creationId xmlns:p14="http://schemas.microsoft.com/office/powerpoint/2010/main" val="26677649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2817A7BA-81AE-46E2-85AC-3918AF92FB2B}" type="slidenum">
              <a:rPr lang="nl-BE" smtClean="0"/>
              <a:t>6</a:t>
            </a:fld>
            <a:endParaRPr lang="nl-BE"/>
          </a:p>
        </p:txBody>
      </p:sp>
    </p:spTree>
    <p:extLst>
      <p:ext uri="{BB962C8B-B14F-4D97-AF65-F5344CB8AC3E}">
        <p14:creationId xmlns:p14="http://schemas.microsoft.com/office/powerpoint/2010/main" val="992335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2817A7BA-81AE-46E2-85AC-3918AF92FB2B}" type="slidenum">
              <a:rPr lang="nl-BE" smtClean="0"/>
              <a:t>7</a:t>
            </a:fld>
            <a:endParaRPr lang="nl-BE"/>
          </a:p>
        </p:txBody>
      </p:sp>
    </p:spTree>
    <p:extLst>
      <p:ext uri="{BB962C8B-B14F-4D97-AF65-F5344CB8AC3E}">
        <p14:creationId xmlns:p14="http://schemas.microsoft.com/office/powerpoint/2010/main" val="31541790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2817A7BA-81AE-46E2-85AC-3918AF92FB2B}" type="slidenum">
              <a:rPr lang="nl-BE" smtClean="0"/>
              <a:t>8</a:t>
            </a:fld>
            <a:endParaRPr lang="nl-BE"/>
          </a:p>
        </p:txBody>
      </p:sp>
    </p:spTree>
    <p:extLst>
      <p:ext uri="{BB962C8B-B14F-4D97-AF65-F5344CB8AC3E}">
        <p14:creationId xmlns:p14="http://schemas.microsoft.com/office/powerpoint/2010/main" val="42573900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2817A7BA-81AE-46E2-85AC-3918AF92FB2B}" type="slidenum">
              <a:rPr lang="nl-BE" smtClean="0"/>
              <a:t>9</a:t>
            </a:fld>
            <a:endParaRPr lang="nl-BE"/>
          </a:p>
        </p:txBody>
      </p:sp>
    </p:spTree>
    <p:extLst>
      <p:ext uri="{BB962C8B-B14F-4D97-AF65-F5344CB8AC3E}">
        <p14:creationId xmlns:p14="http://schemas.microsoft.com/office/powerpoint/2010/main" val="13312052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2817A7BA-81AE-46E2-85AC-3918AF92FB2B}" type="slidenum">
              <a:rPr lang="nl-BE" smtClean="0"/>
              <a:t>10</a:t>
            </a:fld>
            <a:endParaRPr lang="nl-BE"/>
          </a:p>
        </p:txBody>
      </p:sp>
    </p:spTree>
    <p:extLst>
      <p:ext uri="{BB962C8B-B14F-4D97-AF65-F5344CB8AC3E}">
        <p14:creationId xmlns:p14="http://schemas.microsoft.com/office/powerpoint/2010/main" val="23707854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2817A7BA-81AE-46E2-85AC-3918AF92FB2B}" type="slidenum">
              <a:rPr lang="nl-BE" smtClean="0"/>
              <a:t>11</a:t>
            </a:fld>
            <a:endParaRPr lang="nl-BE"/>
          </a:p>
        </p:txBody>
      </p:sp>
    </p:spTree>
    <p:extLst>
      <p:ext uri="{BB962C8B-B14F-4D97-AF65-F5344CB8AC3E}">
        <p14:creationId xmlns:p14="http://schemas.microsoft.com/office/powerpoint/2010/main" val="36469268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2817A7BA-81AE-46E2-85AC-3918AF92FB2B}" type="slidenum">
              <a:rPr lang="nl-BE" smtClean="0"/>
              <a:t>12</a:t>
            </a:fld>
            <a:endParaRPr lang="nl-BE"/>
          </a:p>
        </p:txBody>
      </p:sp>
    </p:spTree>
    <p:extLst>
      <p:ext uri="{BB962C8B-B14F-4D97-AF65-F5344CB8AC3E}">
        <p14:creationId xmlns:p14="http://schemas.microsoft.com/office/powerpoint/2010/main" val="20437745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2817A7BA-81AE-46E2-85AC-3918AF92FB2B}" type="slidenum">
              <a:rPr lang="nl-BE" smtClean="0"/>
              <a:t>13</a:t>
            </a:fld>
            <a:endParaRPr lang="nl-BE"/>
          </a:p>
        </p:txBody>
      </p:sp>
    </p:spTree>
    <p:extLst>
      <p:ext uri="{BB962C8B-B14F-4D97-AF65-F5344CB8AC3E}">
        <p14:creationId xmlns:p14="http://schemas.microsoft.com/office/powerpoint/2010/main" val="7642690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2817A7BA-81AE-46E2-85AC-3918AF92FB2B}" type="slidenum">
              <a:rPr lang="nl-BE" smtClean="0"/>
              <a:t>14</a:t>
            </a:fld>
            <a:endParaRPr lang="nl-BE"/>
          </a:p>
        </p:txBody>
      </p:sp>
    </p:spTree>
    <p:extLst>
      <p:ext uri="{BB962C8B-B14F-4D97-AF65-F5344CB8AC3E}">
        <p14:creationId xmlns:p14="http://schemas.microsoft.com/office/powerpoint/2010/main" val="19576481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2817A7BA-81AE-46E2-85AC-3918AF92FB2B}" type="slidenum">
              <a:rPr lang="nl-BE" smtClean="0"/>
              <a:t>15</a:t>
            </a:fld>
            <a:endParaRPr lang="nl-BE"/>
          </a:p>
        </p:txBody>
      </p:sp>
    </p:spTree>
    <p:extLst>
      <p:ext uri="{BB962C8B-B14F-4D97-AF65-F5344CB8AC3E}">
        <p14:creationId xmlns:p14="http://schemas.microsoft.com/office/powerpoint/2010/main" val="15456415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EAC18D9-AE4A-44A6-BA02-4BFD1CD0BB79}"/>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endParaRPr lang="nl-BE"/>
          </a:p>
        </p:txBody>
      </p:sp>
      <p:sp>
        <p:nvSpPr>
          <p:cNvPr id="3" name="Ondertitel 2">
            <a:extLst>
              <a:ext uri="{FF2B5EF4-FFF2-40B4-BE49-F238E27FC236}">
                <a16:creationId xmlns:a16="http://schemas.microsoft.com/office/drawing/2014/main" id="{882C04E7-EA68-4481-8FBF-4F788A7FB8C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endParaRPr lang="nl-BE"/>
          </a:p>
        </p:txBody>
      </p:sp>
      <p:sp>
        <p:nvSpPr>
          <p:cNvPr id="4" name="Tijdelijke aanduiding voor datum 3">
            <a:extLst>
              <a:ext uri="{FF2B5EF4-FFF2-40B4-BE49-F238E27FC236}">
                <a16:creationId xmlns:a16="http://schemas.microsoft.com/office/drawing/2014/main" id="{0C752FDD-7F4F-4B48-8A62-A798C1DAA3A1}"/>
              </a:ext>
            </a:extLst>
          </p:cNvPr>
          <p:cNvSpPr>
            <a:spLocks noGrp="1"/>
          </p:cNvSpPr>
          <p:nvPr>
            <p:ph type="dt" sz="half" idx="10"/>
          </p:nvPr>
        </p:nvSpPr>
        <p:spPr/>
        <p:txBody>
          <a:bodyPr/>
          <a:lstStyle/>
          <a:p>
            <a:fld id="{33D224BE-9262-4290-BBCD-0A87AA80F0C7}" type="datetimeFigureOut">
              <a:rPr lang="nl-BE" smtClean="0"/>
              <a:t>2/12/2019</a:t>
            </a:fld>
            <a:endParaRPr lang="nl-BE"/>
          </a:p>
        </p:txBody>
      </p:sp>
      <p:sp>
        <p:nvSpPr>
          <p:cNvPr id="5" name="Tijdelijke aanduiding voor voettekst 4">
            <a:extLst>
              <a:ext uri="{FF2B5EF4-FFF2-40B4-BE49-F238E27FC236}">
                <a16:creationId xmlns:a16="http://schemas.microsoft.com/office/drawing/2014/main" id="{D35A064E-46D6-435E-BA82-6D901DCF9B2F}"/>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F4020E3F-8338-4B10-96B8-CAAA421648C1}"/>
              </a:ext>
            </a:extLst>
          </p:cNvPr>
          <p:cNvSpPr>
            <a:spLocks noGrp="1"/>
          </p:cNvSpPr>
          <p:nvPr>
            <p:ph type="sldNum" sz="quarter" idx="12"/>
          </p:nvPr>
        </p:nvSpPr>
        <p:spPr/>
        <p:txBody>
          <a:bodyPr/>
          <a:lstStyle/>
          <a:p>
            <a:fld id="{9A030DBD-EF87-4DBC-844A-ABDE71B15EA0}" type="slidenum">
              <a:rPr lang="nl-BE" smtClean="0"/>
              <a:t>‹nr.›</a:t>
            </a:fld>
            <a:endParaRPr lang="nl-BE"/>
          </a:p>
        </p:txBody>
      </p:sp>
    </p:spTree>
    <p:extLst>
      <p:ext uri="{BB962C8B-B14F-4D97-AF65-F5344CB8AC3E}">
        <p14:creationId xmlns:p14="http://schemas.microsoft.com/office/powerpoint/2010/main" val="41183120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95F0A96-B60F-49EE-904E-5178D52CC450}"/>
              </a:ext>
            </a:extLst>
          </p:cNvPr>
          <p:cNvSpPr>
            <a:spLocks noGrp="1"/>
          </p:cNvSpPr>
          <p:nvPr>
            <p:ph type="title"/>
          </p:nvPr>
        </p:nvSpPr>
        <p:spPr/>
        <p:txBody>
          <a:bodyPr/>
          <a:lstStyle/>
          <a:p>
            <a:r>
              <a:rPr lang="nl-NL"/>
              <a:t>Klik om stijl te bewerken</a:t>
            </a:r>
            <a:endParaRPr lang="nl-BE"/>
          </a:p>
        </p:txBody>
      </p:sp>
      <p:sp>
        <p:nvSpPr>
          <p:cNvPr id="3" name="Tijdelijke aanduiding voor inhoud 2">
            <a:extLst>
              <a:ext uri="{FF2B5EF4-FFF2-40B4-BE49-F238E27FC236}">
                <a16:creationId xmlns:a16="http://schemas.microsoft.com/office/drawing/2014/main" id="{40CC2478-44C3-48C6-A537-AFC4C71EE3CB}"/>
              </a:ext>
            </a:extLst>
          </p:cNvPr>
          <p:cNvSpPr>
            <a:spLocks noGrp="1"/>
          </p:cNvSpPr>
          <p:nvPr>
            <p:ph idx="1"/>
          </p:nvPr>
        </p:nvSpPr>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01B3C6C1-6C6E-4B4B-B43A-D3AEBC3030A3}"/>
              </a:ext>
            </a:extLst>
          </p:cNvPr>
          <p:cNvSpPr>
            <a:spLocks noGrp="1"/>
          </p:cNvSpPr>
          <p:nvPr>
            <p:ph type="dt" sz="half" idx="10"/>
          </p:nvPr>
        </p:nvSpPr>
        <p:spPr/>
        <p:txBody>
          <a:bodyPr/>
          <a:lstStyle/>
          <a:p>
            <a:fld id="{33D224BE-9262-4290-BBCD-0A87AA80F0C7}" type="datetimeFigureOut">
              <a:rPr lang="nl-BE" smtClean="0"/>
              <a:t>2/12/2019</a:t>
            </a:fld>
            <a:endParaRPr lang="nl-BE"/>
          </a:p>
        </p:txBody>
      </p:sp>
      <p:sp>
        <p:nvSpPr>
          <p:cNvPr id="5" name="Tijdelijke aanduiding voor voettekst 4">
            <a:extLst>
              <a:ext uri="{FF2B5EF4-FFF2-40B4-BE49-F238E27FC236}">
                <a16:creationId xmlns:a16="http://schemas.microsoft.com/office/drawing/2014/main" id="{B4EAB1A5-D250-467F-8892-713E60779730}"/>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09ECBB8C-48F0-4E78-ABF1-67D231DFCE76}"/>
              </a:ext>
            </a:extLst>
          </p:cNvPr>
          <p:cNvSpPr>
            <a:spLocks noGrp="1"/>
          </p:cNvSpPr>
          <p:nvPr>
            <p:ph type="sldNum" sz="quarter" idx="12"/>
          </p:nvPr>
        </p:nvSpPr>
        <p:spPr/>
        <p:txBody>
          <a:bodyPr/>
          <a:lstStyle/>
          <a:p>
            <a:fld id="{9A030DBD-EF87-4DBC-844A-ABDE71B15EA0}" type="slidenum">
              <a:rPr lang="nl-BE" smtClean="0"/>
              <a:t>‹nr.›</a:t>
            </a:fld>
            <a:endParaRPr lang="nl-BE"/>
          </a:p>
        </p:txBody>
      </p:sp>
    </p:spTree>
    <p:extLst>
      <p:ext uri="{BB962C8B-B14F-4D97-AF65-F5344CB8AC3E}">
        <p14:creationId xmlns:p14="http://schemas.microsoft.com/office/powerpoint/2010/main" val="7396089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3401508-744A-4AD0-A021-10B1FA30E10A}"/>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B2FA7EC1-2848-4A5F-9C81-EEA51D91A7A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Tekststijl van het model bewerken</a:t>
            </a:r>
          </a:p>
        </p:txBody>
      </p:sp>
      <p:sp>
        <p:nvSpPr>
          <p:cNvPr id="4" name="Tijdelijke aanduiding voor datum 3">
            <a:extLst>
              <a:ext uri="{FF2B5EF4-FFF2-40B4-BE49-F238E27FC236}">
                <a16:creationId xmlns:a16="http://schemas.microsoft.com/office/drawing/2014/main" id="{AB63CA82-47DD-4202-B520-4E7A66AD188C}"/>
              </a:ext>
            </a:extLst>
          </p:cNvPr>
          <p:cNvSpPr>
            <a:spLocks noGrp="1"/>
          </p:cNvSpPr>
          <p:nvPr>
            <p:ph type="dt" sz="half" idx="10"/>
          </p:nvPr>
        </p:nvSpPr>
        <p:spPr/>
        <p:txBody>
          <a:bodyPr/>
          <a:lstStyle/>
          <a:p>
            <a:fld id="{33D224BE-9262-4290-BBCD-0A87AA80F0C7}" type="datetimeFigureOut">
              <a:rPr lang="nl-BE" smtClean="0"/>
              <a:t>2/12/2019</a:t>
            </a:fld>
            <a:endParaRPr lang="nl-BE"/>
          </a:p>
        </p:txBody>
      </p:sp>
      <p:sp>
        <p:nvSpPr>
          <p:cNvPr id="5" name="Tijdelijke aanduiding voor voettekst 4">
            <a:extLst>
              <a:ext uri="{FF2B5EF4-FFF2-40B4-BE49-F238E27FC236}">
                <a16:creationId xmlns:a16="http://schemas.microsoft.com/office/drawing/2014/main" id="{D5F2C9BF-FC6A-4540-8FF2-76B686AC9295}"/>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98A124C3-A318-4D9D-91A4-47A3E04675C7}"/>
              </a:ext>
            </a:extLst>
          </p:cNvPr>
          <p:cNvSpPr>
            <a:spLocks noGrp="1"/>
          </p:cNvSpPr>
          <p:nvPr>
            <p:ph type="sldNum" sz="quarter" idx="12"/>
          </p:nvPr>
        </p:nvSpPr>
        <p:spPr/>
        <p:txBody>
          <a:bodyPr/>
          <a:lstStyle/>
          <a:p>
            <a:fld id="{9A030DBD-EF87-4DBC-844A-ABDE71B15EA0}" type="slidenum">
              <a:rPr lang="nl-BE" smtClean="0"/>
              <a:t>‹nr.›</a:t>
            </a:fld>
            <a:endParaRPr lang="nl-BE"/>
          </a:p>
        </p:txBody>
      </p:sp>
    </p:spTree>
    <p:extLst>
      <p:ext uri="{BB962C8B-B14F-4D97-AF65-F5344CB8AC3E}">
        <p14:creationId xmlns:p14="http://schemas.microsoft.com/office/powerpoint/2010/main" val="3255438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9F19FB9-9C74-4EC6-8F6F-B54D373B9343}"/>
              </a:ext>
            </a:extLst>
          </p:cNvPr>
          <p:cNvSpPr>
            <a:spLocks noGrp="1"/>
          </p:cNvSpPr>
          <p:nvPr>
            <p:ph type="title"/>
          </p:nvPr>
        </p:nvSpPr>
        <p:spPr/>
        <p:txBody>
          <a:bodyPr/>
          <a:lstStyle/>
          <a:p>
            <a:r>
              <a:rPr lang="nl-NL"/>
              <a:t>Klik om stijl te bewerken</a:t>
            </a:r>
            <a:endParaRPr lang="nl-BE"/>
          </a:p>
        </p:txBody>
      </p:sp>
      <p:sp>
        <p:nvSpPr>
          <p:cNvPr id="3" name="Tijdelijke aanduiding voor inhoud 2">
            <a:extLst>
              <a:ext uri="{FF2B5EF4-FFF2-40B4-BE49-F238E27FC236}">
                <a16:creationId xmlns:a16="http://schemas.microsoft.com/office/drawing/2014/main" id="{A5151DC8-1ED3-4A3F-B167-E3EC69CE3292}"/>
              </a:ext>
            </a:extLst>
          </p:cNvPr>
          <p:cNvSpPr>
            <a:spLocks noGrp="1"/>
          </p:cNvSpPr>
          <p:nvPr>
            <p:ph sz="half" idx="1"/>
          </p:nvPr>
        </p:nvSpPr>
        <p:spPr>
          <a:xfrm>
            <a:off x="838200" y="1825625"/>
            <a:ext cx="5181600" cy="4351338"/>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inhoud 3">
            <a:extLst>
              <a:ext uri="{FF2B5EF4-FFF2-40B4-BE49-F238E27FC236}">
                <a16:creationId xmlns:a16="http://schemas.microsoft.com/office/drawing/2014/main" id="{88EDE315-1378-485C-A3F6-E3F23DD4099A}"/>
              </a:ext>
            </a:extLst>
          </p:cNvPr>
          <p:cNvSpPr>
            <a:spLocks noGrp="1"/>
          </p:cNvSpPr>
          <p:nvPr>
            <p:ph sz="half" idx="2"/>
          </p:nvPr>
        </p:nvSpPr>
        <p:spPr>
          <a:xfrm>
            <a:off x="6172200" y="1825625"/>
            <a:ext cx="5181600" cy="4351338"/>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5" name="Tijdelijke aanduiding voor datum 4">
            <a:extLst>
              <a:ext uri="{FF2B5EF4-FFF2-40B4-BE49-F238E27FC236}">
                <a16:creationId xmlns:a16="http://schemas.microsoft.com/office/drawing/2014/main" id="{B862EDCC-118C-46B4-A148-C9B1F7721C4B}"/>
              </a:ext>
            </a:extLst>
          </p:cNvPr>
          <p:cNvSpPr>
            <a:spLocks noGrp="1"/>
          </p:cNvSpPr>
          <p:nvPr>
            <p:ph type="dt" sz="half" idx="10"/>
          </p:nvPr>
        </p:nvSpPr>
        <p:spPr/>
        <p:txBody>
          <a:bodyPr/>
          <a:lstStyle/>
          <a:p>
            <a:fld id="{33D224BE-9262-4290-BBCD-0A87AA80F0C7}" type="datetimeFigureOut">
              <a:rPr lang="nl-BE" smtClean="0"/>
              <a:t>2/12/2019</a:t>
            </a:fld>
            <a:endParaRPr lang="nl-BE"/>
          </a:p>
        </p:txBody>
      </p:sp>
      <p:sp>
        <p:nvSpPr>
          <p:cNvPr id="6" name="Tijdelijke aanduiding voor voettekst 5">
            <a:extLst>
              <a:ext uri="{FF2B5EF4-FFF2-40B4-BE49-F238E27FC236}">
                <a16:creationId xmlns:a16="http://schemas.microsoft.com/office/drawing/2014/main" id="{7B957C7B-D089-484C-9238-8E89F1329D7B}"/>
              </a:ext>
            </a:extLst>
          </p:cNvPr>
          <p:cNvSpPr>
            <a:spLocks noGrp="1"/>
          </p:cNvSpPr>
          <p:nvPr>
            <p:ph type="ftr" sz="quarter" idx="11"/>
          </p:nvPr>
        </p:nvSpPr>
        <p:spPr/>
        <p:txBody>
          <a:bodyPr/>
          <a:lstStyle/>
          <a:p>
            <a:endParaRPr lang="nl-BE"/>
          </a:p>
        </p:txBody>
      </p:sp>
      <p:sp>
        <p:nvSpPr>
          <p:cNvPr id="7" name="Tijdelijke aanduiding voor dianummer 6">
            <a:extLst>
              <a:ext uri="{FF2B5EF4-FFF2-40B4-BE49-F238E27FC236}">
                <a16:creationId xmlns:a16="http://schemas.microsoft.com/office/drawing/2014/main" id="{8DAD1E18-6FA3-4A64-B9AE-EDDCECA2089A}"/>
              </a:ext>
            </a:extLst>
          </p:cNvPr>
          <p:cNvSpPr>
            <a:spLocks noGrp="1"/>
          </p:cNvSpPr>
          <p:nvPr>
            <p:ph type="sldNum" sz="quarter" idx="12"/>
          </p:nvPr>
        </p:nvSpPr>
        <p:spPr/>
        <p:txBody>
          <a:bodyPr/>
          <a:lstStyle/>
          <a:p>
            <a:fld id="{9A030DBD-EF87-4DBC-844A-ABDE71B15EA0}" type="slidenum">
              <a:rPr lang="nl-BE" smtClean="0"/>
              <a:t>‹nr.›</a:t>
            </a:fld>
            <a:endParaRPr lang="nl-BE"/>
          </a:p>
        </p:txBody>
      </p:sp>
    </p:spTree>
    <p:extLst>
      <p:ext uri="{BB962C8B-B14F-4D97-AF65-F5344CB8AC3E}">
        <p14:creationId xmlns:p14="http://schemas.microsoft.com/office/powerpoint/2010/main" val="40369120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5668106-E430-4107-9CD4-FAB013F35139}"/>
              </a:ext>
            </a:extLst>
          </p:cNvPr>
          <p:cNvSpPr>
            <a:spLocks noGrp="1"/>
          </p:cNvSpPr>
          <p:nvPr>
            <p:ph type="title"/>
          </p:nvPr>
        </p:nvSpPr>
        <p:spPr>
          <a:xfrm>
            <a:off x="839788" y="365125"/>
            <a:ext cx="10515600" cy="1325563"/>
          </a:xfrm>
        </p:spPr>
        <p:txBody>
          <a:body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10DA1431-B9DD-4504-8958-5F429703C94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Tekststijl van het model bewerken</a:t>
            </a:r>
          </a:p>
        </p:txBody>
      </p:sp>
      <p:sp>
        <p:nvSpPr>
          <p:cNvPr id="4" name="Tijdelijke aanduiding voor inhoud 3">
            <a:extLst>
              <a:ext uri="{FF2B5EF4-FFF2-40B4-BE49-F238E27FC236}">
                <a16:creationId xmlns:a16="http://schemas.microsoft.com/office/drawing/2014/main" id="{3FB3B3F7-320B-4921-A7F7-B423F41E0CF0}"/>
              </a:ext>
            </a:extLst>
          </p:cNvPr>
          <p:cNvSpPr>
            <a:spLocks noGrp="1"/>
          </p:cNvSpPr>
          <p:nvPr>
            <p:ph sz="half" idx="2"/>
          </p:nvPr>
        </p:nvSpPr>
        <p:spPr>
          <a:xfrm>
            <a:off x="839788" y="2505075"/>
            <a:ext cx="5157787" cy="3684588"/>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5" name="Tijdelijke aanduiding voor tekst 4">
            <a:extLst>
              <a:ext uri="{FF2B5EF4-FFF2-40B4-BE49-F238E27FC236}">
                <a16:creationId xmlns:a16="http://schemas.microsoft.com/office/drawing/2014/main" id="{CDF75789-FC2C-4EA6-8C3A-94FD429894E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Tekststijl van het model bewerken</a:t>
            </a:r>
          </a:p>
        </p:txBody>
      </p:sp>
      <p:sp>
        <p:nvSpPr>
          <p:cNvPr id="6" name="Tijdelijke aanduiding voor inhoud 5">
            <a:extLst>
              <a:ext uri="{FF2B5EF4-FFF2-40B4-BE49-F238E27FC236}">
                <a16:creationId xmlns:a16="http://schemas.microsoft.com/office/drawing/2014/main" id="{81591B76-2CA4-441B-97F6-F13C21A3D8D8}"/>
              </a:ext>
            </a:extLst>
          </p:cNvPr>
          <p:cNvSpPr>
            <a:spLocks noGrp="1"/>
          </p:cNvSpPr>
          <p:nvPr>
            <p:ph sz="quarter" idx="4"/>
          </p:nvPr>
        </p:nvSpPr>
        <p:spPr>
          <a:xfrm>
            <a:off x="6172200" y="2505075"/>
            <a:ext cx="5183188" cy="3684588"/>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7" name="Tijdelijke aanduiding voor datum 6">
            <a:extLst>
              <a:ext uri="{FF2B5EF4-FFF2-40B4-BE49-F238E27FC236}">
                <a16:creationId xmlns:a16="http://schemas.microsoft.com/office/drawing/2014/main" id="{D4B0E612-3588-4E74-9F4B-F3BD3A5E9374}"/>
              </a:ext>
            </a:extLst>
          </p:cNvPr>
          <p:cNvSpPr>
            <a:spLocks noGrp="1"/>
          </p:cNvSpPr>
          <p:nvPr>
            <p:ph type="dt" sz="half" idx="10"/>
          </p:nvPr>
        </p:nvSpPr>
        <p:spPr/>
        <p:txBody>
          <a:bodyPr/>
          <a:lstStyle/>
          <a:p>
            <a:fld id="{33D224BE-9262-4290-BBCD-0A87AA80F0C7}" type="datetimeFigureOut">
              <a:rPr lang="nl-BE" smtClean="0"/>
              <a:t>2/12/2019</a:t>
            </a:fld>
            <a:endParaRPr lang="nl-BE"/>
          </a:p>
        </p:txBody>
      </p:sp>
      <p:sp>
        <p:nvSpPr>
          <p:cNvPr id="8" name="Tijdelijke aanduiding voor voettekst 7">
            <a:extLst>
              <a:ext uri="{FF2B5EF4-FFF2-40B4-BE49-F238E27FC236}">
                <a16:creationId xmlns:a16="http://schemas.microsoft.com/office/drawing/2014/main" id="{E993D6CF-9714-4D3B-8ED9-DF53E6EDCE01}"/>
              </a:ext>
            </a:extLst>
          </p:cNvPr>
          <p:cNvSpPr>
            <a:spLocks noGrp="1"/>
          </p:cNvSpPr>
          <p:nvPr>
            <p:ph type="ftr" sz="quarter" idx="11"/>
          </p:nvPr>
        </p:nvSpPr>
        <p:spPr/>
        <p:txBody>
          <a:bodyPr/>
          <a:lstStyle/>
          <a:p>
            <a:endParaRPr lang="nl-BE"/>
          </a:p>
        </p:txBody>
      </p:sp>
      <p:sp>
        <p:nvSpPr>
          <p:cNvPr id="9" name="Tijdelijke aanduiding voor dianummer 8">
            <a:extLst>
              <a:ext uri="{FF2B5EF4-FFF2-40B4-BE49-F238E27FC236}">
                <a16:creationId xmlns:a16="http://schemas.microsoft.com/office/drawing/2014/main" id="{AA79A0D1-E0F2-40B8-8A00-71A049A6F7CE}"/>
              </a:ext>
            </a:extLst>
          </p:cNvPr>
          <p:cNvSpPr>
            <a:spLocks noGrp="1"/>
          </p:cNvSpPr>
          <p:nvPr>
            <p:ph type="sldNum" sz="quarter" idx="12"/>
          </p:nvPr>
        </p:nvSpPr>
        <p:spPr/>
        <p:txBody>
          <a:bodyPr/>
          <a:lstStyle/>
          <a:p>
            <a:fld id="{9A030DBD-EF87-4DBC-844A-ABDE71B15EA0}" type="slidenum">
              <a:rPr lang="nl-BE" smtClean="0"/>
              <a:t>‹nr.›</a:t>
            </a:fld>
            <a:endParaRPr lang="nl-BE"/>
          </a:p>
        </p:txBody>
      </p:sp>
    </p:spTree>
    <p:extLst>
      <p:ext uri="{BB962C8B-B14F-4D97-AF65-F5344CB8AC3E}">
        <p14:creationId xmlns:p14="http://schemas.microsoft.com/office/powerpoint/2010/main" val="30965786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E60AD08-166C-43E7-9277-F3D9B2B0A572}"/>
              </a:ext>
            </a:extLst>
          </p:cNvPr>
          <p:cNvSpPr>
            <a:spLocks noGrp="1"/>
          </p:cNvSpPr>
          <p:nvPr>
            <p:ph type="title"/>
          </p:nvPr>
        </p:nvSpPr>
        <p:spPr/>
        <p:txBody>
          <a:bodyPr/>
          <a:lstStyle/>
          <a:p>
            <a:r>
              <a:rPr lang="nl-NL"/>
              <a:t>Klik om stijl te bewerken</a:t>
            </a:r>
            <a:endParaRPr lang="nl-BE"/>
          </a:p>
        </p:txBody>
      </p:sp>
      <p:sp>
        <p:nvSpPr>
          <p:cNvPr id="3" name="Tijdelijke aanduiding voor datum 2">
            <a:extLst>
              <a:ext uri="{FF2B5EF4-FFF2-40B4-BE49-F238E27FC236}">
                <a16:creationId xmlns:a16="http://schemas.microsoft.com/office/drawing/2014/main" id="{AFF7A2E9-F799-477D-B4D6-B7ED383EB1F8}"/>
              </a:ext>
            </a:extLst>
          </p:cNvPr>
          <p:cNvSpPr>
            <a:spLocks noGrp="1"/>
          </p:cNvSpPr>
          <p:nvPr>
            <p:ph type="dt" sz="half" idx="10"/>
          </p:nvPr>
        </p:nvSpPr>
        <p:spPr/>
        <p:txBody>
          <a:bodyPr/>
          <a:lstStyle/>
          <a:p>
            <a:fld id="{33D224BE-9262-4290-BBCD-0A87AA80F0C7}" type="datetimeFigureOut">
              <a:rPr lang="nl-BE" smtClean="0"/>
              <a:t>2/12/2019</a:t>
            </a:fld>
            <a:endParaRPr lang="nl-BE"/>
          </a:p>
        </p:txBody>
      </p:sp>
      <p:sp>
        <p:nvSpPr>
          <p:cNvPr id="4" name="Tijdelijke aanduiding voor voettekst 3">
            <a:extLst>
              <a:ext uri="{FF2B5EF4-FFF2-40B4-BE49-F238E27FC236}">
                <a16:creationId xmlns:a16="http://schemas.microsoft.com/office/drawing/2014/main" id="{C7480ABF-FA4A-4547-A4BA-CC3FCC19206E}"/>
              </a:ext>
            </a:extLst>
          </p:cNvPr>
          <p:cNvSpPr>
            <a:spLocks noGrp="1"/>
          </p:cNvSpPr>
          <p:nvPr>
            <p:ph type="ftr" sz="quarter" idx="11"/>
          </p:nvPr>
        </p:nvSpPr>
        <p:spPr/>
        <p:txBody>
          <a:bodyPr/>
          <a:lstStyle/>
          <a:p>
            <a:endParaRPr lang="nl-BE"/>
          </a:p>
        </p:txBody>
      </p:sp>
      <p:sp>
        <p:nvSpPr>
          <p:cNvPr id="5" name="Tijdelijke aanduiding voor dianummer 4">
            <a:extLst>
              <a:ext uri="{FF2B5EF4-FFF2-40B4-BE49-F238E27FC236}">
                <a16:creationId xmlns:a16="http://schemas.microsoft.com/office/drawing/2014/main" id="{78A17AEB-34FE-4FB4-BB7C-F8332E561BA1}"/>
              </a:ext>
            </a:extLst>
          </p:cNvPr>
          <p:cNvSpPr>
            <a:spLocks noGrp="1"/>
          </p:cNvSpPr>
          <p:nvPr>
            <p:ph type="sldNum" sz="quarter" idx="12"/>
          </p:nvPr>
        </p:nvSpPr>
        <p:spPr/>
        <p:txBody>
          <a:bodyPr/>
          <a:lstStyle/>
          <a:p>
            <a:fld id="{9A030DBD-EF87-4DBC-844A-ABDE71B15EA0}" type="slidenum">
              <a:rPr lang="nl-BE" smtClean="0"/>
              <a:t>‹nr.›</a:t>
            </a:fld>
            <a:endParaRPr lang="nl-BE"/>
          </a:p>
        </p:txBody>
      </p:sp>
    </p:spTree>
    <p:extLst>
      <p:ext uri="{BB962C8B-B14F-4D97-AF65-F5344CB8AC3E}">
        <p14:creationId xmlns:p14="http://schemas.microsoft.com/office/powerpoint/2010/main" val="4824149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288D8BEF-458B-4DF4-8EAA-43FF7A92772A}"/>
              </a:ext>
            </a:extLst>
          </p:cNvPr>
          <p:cNvSpPr>
            <a:spLocks noGrp="1"/>
          </p:cNvSpPr>
          <p:nvPr>
            <p:ph type="dt" sz="half" idx="10"/>
          </p:nvPr>
        </p:nvSpPr>
        <p:spPr/>
        <p:txBody>
          <a:bodyPr/>
          <a:lstStyle/>
          <a:p>
            <a:fld id="{33D224BE-9262-4290-BBCD-0A87AA80F0C7}" type="datetimeFigureOut">
              <a:rPr lang="nl-BE" smtClean="0"/>
              <a:t>2/12/2019</a:t>
            </a:fld>
            <a:endParaRPr lang="nl-BE"/>
          </a:p>
        </p:txBody>
      </p:sp>
      <p:sp>
        <p:nvSpPr>
          <p:cNvPr id="3" name="Tijdelijke aanduiding voor voettekst 2">
            <a:extLst>
              <a:ext uri="{FF2B5EF4-FFF2-40B4-BE49-F238E27FC236}">
                <a16:creationId xmlns:a16="http://schemas.microsoft.com/office/drawing/2014/main" id="{E7F5499A-C61F-44B1-B9B1-E25E740677D6}"/>
              </a:ext>
            </a:extLst>
          </p:cNvPr>
          <p:cNvSpPr>
            <a:spLocks noGrp="1"/>
          </p:cNvSpPr>
          <p:nvPr>
            <p:ph type="ftr" sz="quarter" idx="11"/>
          </p:nvPr>
        </p:nvSpPr>
        <p:spPr/>
        <p:txBody>
          <a:bodyPr/>
          <a:lstStyle/>
          <a:p>
            <a:endParaRPr lang="nl-BE"/>
          </a:p>
        </p:txBody>
      </p:sp>
      <p:sp>
        <p:nvSpPr>
          <p:cNvPr id="4" name="Tijdelijke aanduiding voor dianummer 3">
            <a:extLst>
              <a:ext uri="{FF2B5EF4-FFF2-40B4-BE49-F238E27FC236}">
                <a16:creationId xmlns:a16="http://schemas.microsoft.com/office/drawing/2014/main" id="{4D526605-D673-417C-8075-44693B5295D9}"/>
              </a:ext>
            </a:extLst>
          </p:cNvPr>
          <p:cNvSpPr>
            <a:spLocks noGrp="1"/>
          </p:cNvSpPr>
          <p:nvPr>
            <p:ph type="sldNum" sz="quarter" idx="12"/>
          </p:nvPr>
        </p:nvSpPr>
        <p:spPr/>
        <p:txBody>
          <a:bodyPr/>
          <a:lstStyle/>
          <a:p>
            <a:fld id="{9A030DBD-EF87-4DBC-844A-ABDE71B15EA0}" type="slidenum">
              <a:rPr lang="nl-BE" smtClean="0"/>
              <a:t>‹nr.›</a:t>
            </a:fld>
            <a:endParaRPr lang="nl-BE"/>
          </a:p>
        </p:txBody>
      </p:sp>
    </p:spTree>
    <p:extLst>
      <p:ext uri="{BB962C8B-B14F-4D97-AF65-F5344CB8AC3E}">
        <p14:creationId xmlns:p14="http://schemas.microsoft.com/office/powerpoint/2010/main" val="27799038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1C779F-2C92-477C-AFC9-6FBCB9EB07B1}"/>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endParaRPr lang="nl-BE"/>
          </a:p>
        </p:txBody>
      </p:sp>
      <p:sp>
        <p:nvSpPr>
          <p:cNvPr id="3" name="Tijdelijke aanduiding voor inhoud 2">
            <a:extLst>
              <a:ext uri="{FF2B5EF4-FFF2-40B4-BE49-F238E27FC236}">
                <a16:creationId xmlns:a16="http://schemas.microsoft.com/office/drawing/2014/main" id="{1C1A6992-68CF-435C-BC95-025A172B008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tekst 3">
            <a:extLst>
              <a:ext uri="{FF2B5EF4-FFF2-40B4-BE49-F238E27FC236}">
                <a16:creationId xmlns:a16="http://schemas.microsoft.com/office/drawing/2014/main" id="{4BACC9C6-8219-4677-B3BF-BD6BF77176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Tekststijl van het model bewerken</a:t>
            </a:r>
          </a:p>
        </p:txBody>
      </p:sp>
      <p:sp>
        <p:nvSpPr>
          <p:cNvPr id="5" name="Tijdelijke aanduiding voor datum 4">
            <a:extLst>
              <a:ext uri="{FF2B5EF4-FFF2-40B4-BE49-F238E27FC236}">
                <a16:creationId xmlns:a16="http://schemas.microsoft.com/office/drawing/2014/main" id="{D49869FF-6E9F-46FE-B99D-BA762181EEA1}"/>
              </a:ext>
            </a:extLst>
          </p:cNvPr>
          <p:cNvSpPr>
            <a:spLocks noGrp="1"/>
          </p:cNvSpPr>
          <p:nvPr>
            <p:ph type="dt" sz="half" idx="10"/>
          </p:nvPr>
        </p:nvSpPr>
        <p:spPr/>
        <p:txBody>
          <a:bodyPr/>
          <a:lstStyle/>
          <a:p>
            <a:fld id="{33D224BE-9262-4290-BBCD-0A87AA80F0C7}" type="datetimeFigureOut">
              <a:rPr lang="nl-BE" smtClean="0"/>
              <a:t>2/12/2019</a:t>
            </a:fld>
            <a:endParaRPr lang="nl-BE"/>
          </a:p>
        </p:txBody>
      </p:sp>
      <p:sp>
        <p:nvSpPr>
          <p:cNvPr id="6" name="Tijdelijke aanduiding voor voettekst 5">
            <a:extLst>
              <a:ext uri="{FF2B5EF4-FFF2-40B4-BE49-F238E27FC236}">
                <a16:creationId xmlns:a16="http://schemas.microsoft.com/office/drawing/2014/main" id="{06EB0AE9-E576-46BC-B5B8-A8A14EA60277}"/>
              </a:ext>
            </a:extLst>
          </p:cNvPr>
          <p:cNvSpPr>
            <a:spLocks noGrp="1"/>
          </p:cNvSpPr>
          <p:nvPr>
            <p:ph type="ftr" sz="quarter" idx="11"/>
          </p:nvPr>
        </p:nvSpPr>
        <p:spPr/>
        <p:txBody>
          <a:bodyPr/>
          <a:lstStyle/>
          <a:p>
            <a:endParaRPr lang="nl-BE"/>
          </a:p>
        </p:txBody>
      </p:sp>
      <p:sp>
        <p:nvSpPr>
          <p:cNvPr id="7" name="Tijdelijke aanduiding voor dianummer 6">
            <a:extLst>
              <a:ext uri="{FF2B5EF4-FFF2-40B4-BE49-F238E27FC236}">
                <a16:creationId xmlns:a16="http://schemas.microsoft.com/office/drawing/2014/main" id="{A86A6664-9AAB-4EA8-BD7F-532D4FA8CABA}"/>
              </a:ext>
            </a:extLst>
          </p:cNvPr>
          <p:cNvSpPr>
            <a:spLocks noGrp="1"/>
          </p:cNvSpPr>
          <p:nvPr>
            <p:ph type="sldNum" sz="quarter" idx="12"/>
          </p:nvPr>
        </p:nvSpPr>
        <p:spPr/>
        <p:txBody>
          <a:bodyPr/>
          <a:lstStyle/>
          <a:p>
            <a:fld id="{9A030DBD-EF87-4DBC-844A-ABDE71B15EA0}" type="slidenum">
              <a:rPr lang="nl-BE" smtClean="0"/>
              <a:t>‹nr.›</a:t>
            </a:fld>
            <a:endParaRPr lang="nl-BE"/>
          </a:p>
        </p:txBody>
      </p:sp>
    </p:spTree>
    <p:extLst>
      <p:ext uri="{BB962C8B-B14F-4D97-AF65-F5344CB8AC3E}">
        <p14:creationId xmlns:p14="http://schemas.microsoft.com/office/powerpoint/2010/main" val="7082279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BE97FB3-6A47-4679-BE1E-201DAB2235F6}"/>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endParaRPr lang="nl-BE"/>
          </a:p>
        </p:txBody>
      </p:sp>
      <p:sp>
        <p:nvSpPr>
          <p:cNvPr id="3" name="Tijdelijke aanduiding voor afbeelding 2">
            <a:extLst>
              <a:ext uri="{FF2B5EF4-FFF2-40B4-BE49-F238E27FC236}">
                <a16:creationId xmlns:a16="http://schemas.microsoft.com/office/drawing/2014/main" id="{27EC4A1D-B3BE-43B3-A12F-5DB3FC50ED6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BE"/>
          </a:p>
        </p:txBody>
      </p:sp>
      <p:sp>
        <p:nvSpPr>
          <p:cNvPr id="4" name="Tijdelijke aanduiding voor tekst 3">
            <a:extLst>
              <a:ext uri="{FF2B5EF4-FFF2-40B4-BE49-F238E27FC236}">
                <a16:creationId xmlns:a16="http://schemas.microsoft.com/office/drawing/2014/main" id="{FC5C67FC-A4C2-4190-B7FC-9C23C634E8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Tekststijl van het model bewerken</a:t>
            </a:r>
          </a:p>
        </p:txBody>
      </p:sp>
      <p:sp>
        <p:nvSpPr>
          <p:cNvPr id="5" name="Tijdelijke aanduiding voor datum 4">
            <a:extLst>
              <a:ext uri="{FF2B5EF4-FFF2-40B4-BE49-F238E27FC236}">
                <a16:creationId xmlns:a16="http://schemas.microsoft.com/office/drawing/2014/main" id="{84423379-9C68-4917-9AB1-D9615D182F4B}"/>
              </a:ext>
            </a:extLst>
          </p:cNvPr>
          <p:cNvSpPr>
            <a:spLocks noGrp="1"/>
          </p:cNvSpPr>
          <p:nvPr>
            <p:ph type="dt" sz="half" idx="10"/>
          </p:nvPr>
        </p:nvSpPr>
        <p:spPr/>
        <p:txBody>
          <a:bodyPr/>
          <a:lstStyle/>
          <a:p>
            <a:fld id="{33D224BE-9262-4290-BBCD-0A87AA80F0C7}" type="datetimeFigureOut">
              <a:rPr lang="nl-BE" smtClean="0"/>
              <a:t>2/12/2019</a:t>
            </a:fld>
            <a:endParaRPr lang="nl-BE"/>
          </a:p>
        </p:txBody>
      </p:sp>
      <p:sp>
        <p:nvSpPr>
          <p:cNvPr id="6" name="Tijdelijke aanduiding voor voettekst 5">
            <a:extLst>
              <a:ext uri="{FF2B5EF4-FFF2-40B4-BE49-F238E27FC236}">
                <a16:creationId xmlns:a16="http://schemas.microsoft.com/office/drawing/2014/main" id="{7A40E0E1-89E4-4A52-B792-2A2DFBFC9AC9}"/>
              </a:ext>
            </a:extLst>
          </p:cNvPr>
          <p:cNvSpPr>
            <a:spLocks noGrp="1"/>
          </p:cNvSpPr>
          <p:nvPr>
            <p:ph type="ftr" sz="quarter" idx="11"/>
          </p:nvPr>
        </p:nvSpPr>
        <p:spPr/>
        <p:txBody>
          <a:bodyPr/>
          <a:lstStyle/>
          <a:p>
            <a:endParaRPr lang="nl-BE"/>
          </a:p>
        </p:txBody>
      </p:sp>
      <p:sp>
        <p:nvSpPr>
          <p:cNvPr id="7" name="Tijdelijke aanduiding voor dianummer 6">
            <a:extLst>
              <a:ext uri="{FF2B5EF4-FFF2-40B4-BE49-F238E27FC236}">
                <a16:creationId xmlns:a16="http://schemas.microsoft.com/office/drawing/2014/main" id="{E6E1F0CD-9009-49E1-A790-F0DC424009AC}"/>
              </a:ext>
            </a:extLst>
          </p:cNvPr>
          <p:cNvSpPr>
            <a:spLocks noGrp="1"/>
          </p:cNvSpPr>
          <p:nvPr>
            <p:ph type="sldNum" sz="quarter" idx="12"/>
          </p:nvPr>
        </p:nvSpPr>
        <p:spPr/>
        <p:txBody>
          <a:bodyPr/>
          <a:lstStyle/>
          <a:p>
            <a:fld id="{9A030DBD-EF87-4DBC-844A-ABDE71B15EA0}" type="slidenum">
              <a:rPr lang="nl-BE" smtClean="0"/>
              <a:t>‹nr.›</a:t>
            </a:fld>
            <a:endParaRPr lang="nl-BE"/>
          </a:p>
        </p:txBody>
      </p:sp>
    </p:spTree>
    <p:extLst>
      <p:ext uri="{BB962C8B-B14F-4D97-AF65-F5344CB8AC3E}">
        <p14:creationId xmlns:p14="http://schemas.microsoft.com/office/powerpoint/2010/main" val="24280213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762ACA7-7420-4CE7-9769-7A2CBF9F29CF}"/>
              </a:ext>
            </a:extLst>
          </p:cNvPr>
          <p:cNvSpPr>
            <a:spLocks noGrp="1"/>
          </p:cNvSpPr>
          <p:nvPr>
            <p:ph type="title"/>
          </p:nvPr>
        </p:nvSpPr>
        <p:spPr/>
        <p:txBody>
          <a:bodyPr/>
          <a:lstStyle/>
          <a:p>
            <a:r>
              <a:rPr lang="nl-NL"/>
              <a:t>Klik om stijl te bewerken</a:t>
            </a:r>
            <a:endParaRPr lang="nl-BE"/>
          </a:p>
        </p:txBody>
      </p:sp>
      <p:sp>
        <p:nvSpPr>
          <p:cNvPr id="3" name="Tijdelijke aanduiding voor verticale tekst 2">
            <a:extLst>
              <a:ext uri="{FF2B5EF4-FFF2-40B4-BE49-F238E27FC236}">
                <a16:creationId xmlns:a16="http://schemas.microsoft.com/office/drawing/2014/main" id="{4631D3F4-6105-4C3B-820B-0E62A2C51A6C}"/>
              </a:ext>
            </a:extLst>
          </p:cNvPr>
          <p:cNvSpPr>
            <a:spLocks noGrp="1"/>
          </p:cNvSpPr>
          <p:nvPr>
            <p:ph type="body" orient="vert" idx="1"/>
          </p:nvPr>
        </p:nvSpPr>
        <p:spPr/>
        <p:txBody>
          <a:bodyPr vert="eaVert"/>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37B81C62-05CB-4CDB-B309-44254D5F889B}"/>
              </a:ext>
            </a:extLst>
          </p:cNvPr>
          <p:cNvSpPr>
            <a:spLocks noGrp="1"/>
          </p:cNvSpPr>
          <p:nvPr>
            <p:ph type="dt" sz="half" idx="10"/>
          </p:nvPr>
        </p:nvSpPr>
        <p:spPr/>
        <p:txBody>
          <a:bodyPr/>
          <a:lstStyle/>
          <a:p>
            <a:fld id="{33D224BE-9262-4290-BBCD-0A87AA80F0C7}" type="datetimeFigureOut">
              <a:rPr lang="nl-BE" smtClean="0"/>
              <a:t>2/12/2019</a:t>
            </a:fld>
            <a:endParaRPr lang="nl-BE"/>
          </a:p>
        </p:txBody>
      </p:sp>
      <p:sp>
        <p:nvSpPr>
          <p:cNvPr id="5" name="Tijdelijke aanduiding voor voettekst 4">
            <a:extLst>
              <a:ext uri="{FF2B5EF4-FFF2-40B4-BE49-F238E27FC236}">
                <a16:creationId xmlns:a16="http://schemas.microsoft.com/office/drawing/2014/main" id="{BF22B30D-A4C7-46D8-974F-CF59AB40C8F8}"/>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95BB6A45-3F08-4B97-A8DA-C902D7D83CED}"/>
              </a:ext>
            </a:extLst>
          </p:cNvPr>
          <p:cNvSpPr>
            <a:spLocks noGrp="1"/>
          </p:cNvSpPr>
          <p:nvPr>
            <p:ph type="sldNum" sz="quarter" idx="12"/>
          </p:nvPr>
        </p:nvSpPr>
        <p:spPr/>
        <p:txBody>
          <a:bodyPr/>
          <a:lstStyle/>
          <a:p>
            <a:fld id="{9A030DBD-EF87-4DBC-844A-ABDE71B15EA0}" type="slidenum">
              <a:rPr lang="nl-BE" smtClean="0"/>
              <a:t>‹nr.›</a:t>
            </a:fld>
            <a:endParaRPr lang="nl-BE"/>
          </a:p>
        </p:txBody>
      </p:sp>
    </p:spTree>
    <p:extLst>
      <p:ext uri="{BB962C8B-B14F-4D97-AF65-F5344CB8AC3E}">
        <p14:creationId xmlns:p14="http://schemas.microsoft.com/office/powerpoint/2010/main" val="2164527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08CBD61D-4447-44F3-92BE-DB98F8108B53}"/>
              </a:ext>
            </a:extLst>
          </p:cNvPr>
          <p:cNvSpPr>
            <a:spLocks noGrp="1"/>
          </p:cNvSpPr>
          <p:nvPr>
            <p:ph type="title" orient="vert"/>
          </p:nvPr>
        </p:nvSpPr>
        <p:spPr>
          <a:xfrm>
            <a:off x="8724900" y="365125"/>
            <a:ext cx="2628900" cy="5811838"/>
          </a:xfrm>
        </p:spPr>
        <p:txBody>
          <a:bodyPr vert="eaVert"/>
          <a:lstStyle/>
          <a:p>
            <a:r>
              <a:rPr lang="nl-NL"/>
              <a:t>Klik om stijl te bewerken</a:t>
            </a:r>
            <a:endParaRPr lang="nl-BE"/>
          </a:p>
        </p:txBody>
      </p:sp>
      <p:sp>
        <p:nvSpPr>
          <p:cNvPr id="3" name="Tijdelijke aanduiding voor verticale tekst 2">
            <a:extLst>
              <a:ext uri="{FF2B5EF4-FFF2-40B4-BE49-F238E27FC236}">
                <a16:creationId xmlns:a16="http://schemas.microsoft.com/office/drawing/2014/main" id="{19CC3898-4A4D-409A-90BF-4B4202F923ED}"/>
              </a:ext>
            </a:extLst>
          </p:cNvPr>
          <p:cNvSpPr>
            <a:spLocks noGrp="1"/>
          </p:cNvSpPr>
          <p:nvPr>
            <p:ph type="body" orient="vert" idx="1"/>
          </p:nvPr>
        </p:nvSpPr>
        <p:spPr>
          <a:xfrm>
            <a:off x="838200" y="365125"/>
            <a:ext cx="7734300" cy="5811838"/>
          </a:xfrm>
        </p:spPr>
        <p:txBody>
          <a:bodyPr vert="eaVert"/>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6713F5F4-3234-48FC-AF33-6F49C178C024}"/>
              </a:ext>
            </a:extLst>
          </p:cNvPr>
          <p:cNvSpPr>
            <a:spLocks noGrp="1"/>
          </p:cNvSpPr>
          <p:nvPr>
            <p:ph type="dt" sz="half" idx="10"/>
          </p:nvPr>
        </p:nvSpPr>
        <p:spPr/>
        <p:txBody>
          <a:bodyPr/>
          <a:lstStyle/>
          <a:p>
            <a:fld id="{33D224BE-9262-4290-BBCD-0A87AA80F0C7}" type="datetimeFigureOut">
              <a:rPr lang="nl-BE" smtClean="0"/>
              <a:t>2/12/2019</a:t>
            </a:fld>
            <a:endParaRPr lang="nl-BE"/>
          </a:p>
        </p:txBody>
      </p:sp>
      <p:sp>
        <p:nvSpPr>
          <p:cNvPr id="5" name="Tijdelijke aanduiding voor voettekst 4">
            <a:extLst>
              <a:ext uri="{FF2B5EF4-FFF2-40B4-BE49-F238E27FC236}">
                <a16:creationId xmlns:a16="http://schemas.microsoft.com/office/drawing/2014/main" id="{ED73DADA-337A-48AF-B671-CF802F51C748}"/>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B1557868-4C6F-4043-B97E-C4B9D8144522}"/>
              </a:ext>
            </a:extLst>
          </p:cNvPr>
          <p:cNvSpPr>
            <a:spLocks noGrp="1"/>
          </p:cNvSpPr>
          <p:nvPr>
            <p:ph type="sldNum" sz="quarter" idx="12"/>
          </p:nvPr>
        </p:nvSpPr>
        <p:spPr/>
        <p:txBody>
          <a:bodyPr/>
          <a:lstStyle/>
          <a:p>
            <a:fld id="{9A030DBD-EF87-4DBC-844A-ABDE71B15EA0}" type="slidenum">
              <a:rPr lang="nl-BE" smtClean="0"/>
              <a:t>‹nr.›</a:t>
            </a:fld>
            <a:endParaRPr lang="nl-BE"/>
          </a:p>
        </p:txBody>
      </p:sp>
    </p:spTree>
    <p:extLst>
      <p:ext uri="{BB962C8B-B14F-4D97-AF65-F5344CB8AC3E}">
        <p14:creationId xmlns:p14="http://schemas.microsoft.com/office/powerpoint/2010/main" val="14822050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6B4BBB-E172-417B-B421-6AA1B59B2F97}"/>
              </a:ext>
            </a:extLst>
          </p:cNvPr>
          <p:cNvSpPr>
            <a:spLocks noGrp="1"/>
          </p:cNvSpPr>
          <p:nvPr>
            <p:ph type="ctrTitle" hasCustomPrompt="1"/>
          </p:nvPr>
        </p:nvSpPr>
        <p:spPr>
          <a:xfrm>
            <a:off x="1648800" y="558000"/>
            <a:ext cx="6609600" cy="1476000"/>
          </a:xfrm>
        </p:spPr>
        <p:txBody>
          <a:bodyPr anchor="t">
            <a:normAutofit/>
          </a:bodyPr>
          <a:lstStyle>
            <a:lvl1pPr algn="l">
              <a:defRPr sz="2500" baseline="0">
                <a:solidFill>
                  <a:srgbClr val="232182"/>
                </a:solidFill>
              </a:defRPr>
            </a:lvl1pPr>
          </a:lstStyle>
          <a:p>
            <a:r>
              <a:rPr lang="en-US" dirty="0"/>
              <a:t>Click to edit Master title style</a:t>
            </a:r>
            <a:endParaRPr lang="en-GB" dirty="0"/>
          </a:p>
        </p:txBody>
      </p:sp>
    </p:spTree>
    <p:extLst>
      <p:ext uri="{BB962C8B-B14F-4D97-AF65-F5344CB8AC3E}">
        <p14:creationId xmlns:p14="http://schemas.microsoft.com/office/powerpoint/2010/main" val="11943808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Graphic with logo">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EFB26FBF-BCF0-4B72-AAAC-08497E75298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8" name="Image 7">
            <a:extLst>
              <a:ext uri="{FF2B5EF4-FFF2-40B4-BE49-F238E27FC236}">
                <a16:creationId xmlns:a16="http://schemas.microsoft.com/office/drawing/2014/main" id="{904A6107-AA55-4435-BF7B-0B06BD37889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184775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ussentitel">
    <p:spTree>
      <p:nvGrpSpPr>
        <p:cNvPr id="1" name=""/>
        <p:cNvGrpSpPr/>
        <p:nvPr/>
      </p:nvGrpSpPr>
      <p:grpSpPr>
        <a:xfrm>
          <a:off x="0" y="0"/>
          <a:ext cx="0" cy="0"/>
          <a:chOff x="0" y="0"/>
          <a:chExt cx="0" cy="0"/>
        </a:xfrm>
      </p:grpSpPr>
      <p:pic>
        <p:nvPicPr>
          <p:cNvPr id="3" name="Afbeelding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2" name="Titel 1">
            <a:extLst>
              <a:ext uri="{FF2B5EF4-FFF2-40B4-BE49-F238E27FC236}">
                <a16:creationId xmlns:a16="http://schemas.microsoft.com/office/drawing/2014/main" id="{46DD9E7A-436C-4937-9C59-ACB2A7536413}"/>
              </a:ext>
            </a:extLst>
          </p:cNvPr>
          <p:cNvSpPr>
            <a:spLocks noGrp="1"/>
          </p:cNvSpPr>
          <p:nvPr>
            <p:ph type="title"/>
          </p:nvPr>
        </p:nvSpPr>
        <p:spPr>
          <a:xfrm>
            <a:off x="1990800" y="3078000"/>
            <a:ext cx="8931600" cy="702000"/>
          </a:xfrm>
        </p:spPr>
        <p:txBody>
          <a:bodyPr/>
          <a:lstStyle/>
          <a:p>
            <a:r>
              <a:rPr lang="nl-NL" dirty="0"/>
              <a:t>Klik om de stijl te bewerken</a:t>
            </a:r>
            <a:endParaRPr lang="nl-BE" dirty="0"/>
          </a:p>
        </p:txBody>
      </p:sp>
    </p:spTree>
    <p:extLst>
      <p:ext uri="{BB962C8B-B14F-4D97-AF65-F5344CB8AC3E}">
        <p14:creationId xmlns:p14="http://schemas.microsoft.com/office/powerpoint/2010/main" val="25580802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BF72BDA-A923-43A9-9F91-513FE4C09904}"/>
              </a:ext>
            </a:extLst>
          </p:cNvPr>
          <p:cNvSpPr>
            <a:spLocks noGrp="1"/>
          </p:cNvSpPr>
          <p:nvPr>
            <p:ph type="title"/>
          </p:nvPr>
        </p:nvSpPr>
        <p:spPr>
          <a:xfrm>
            <a:off x="1648800" y="558000"/>
            <a:ext cx="6609600" cy="1443600"/>
          </a:xfrm>
        </p:spPr>
        <p:txBody>
          <a:bodyPr anchor="t" anchorCtr="0"/>
          <a:lstStyle>
            <a:lvl1pPr algn="l">
              <a:defRPr>
                <a:solidFill>
                  <a:schemeClr val="accent1"/>
                </a:solidFill>
              </a:defRPr>
            </a:lvl1pPr>
          </a:lstStyle>
          <a:p>
            <a:r>
              <a:rPr lang="nl-NL" dirty="0"/>
              <a:t>Klik om de stijl te bewerken</a:t>
            </a:r>
            <a:endParaRPr lang="nl-BE" dirty="0"/>
          </a:p>
        </p:txBody>
      </p:sp>
    </p:spTree>
    <p:extLst>
      <p:ext uri="{BB962C8B-B14F-4D97-AF65-F5344CB8AC3E}">
        <p14:creationId xmlns:p14="http://schemas.microsoft.com/office/powerpoint/2010/main" val="30908906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el en inhoud zonder paginanummer">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6DD9E7A-436C-4937-9C59-ACB2A7536413}"/>
              </a:ext>
            </a:extLst>
          </p:cNvPr>
          <p:cNvSpPr>
            <a:spLocks noGrp="1"/>
          </p:cNvSpPr>
          <p:nvPr>
            <p:ph type="title"/>
          </p:nvPr>
        </p:nvSpPr>
        <p:spPr/>
        <p:txBody>
          <a:bodyPr/>
          <a:lstStyle/>
          <a:p>
            <a:r>
              <a:rPr lang="nl-NL" dirty="0"/>
              <a:t>Klik om de stijl te bewerken</a:t>
            </a:r>
            <a:endParaRPr lang="nl-BE" dirty="0"/>
          </a:p>
        </p:txBody>
      </p:sp>
      <p:sp>
        <p:nvSpPr>
          <p:cNvPr id="3" name="Tijdelijke aanduiding voor inhoud 2">
            <a:extLst>
              <a:ext uri="{FF2B5EF4-FFF2-40B4-BE49-F238E27FC236}">
                <a16:creationId xmlns:a16="http://schemas.microsoft.com/office/drawing/2014/main" id="{931921D0-6405-4D4E-AB03-9FEA7FA45E0E}"/>
              </a:ext>
            </a:extLst>
          </p:cNvPr>
          <p:cNvSpPr>
            <a:spLocks noGrp="1"/>
          </p:cNvSpPr>
          <p:nvPr>
            <p:ph idx="1"/>
          </p:nvPr>
        </p:nvSpPr>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spTree>
    <p:extLst>
      <p:ext uri="{BB962C8B-B14F-4D97-AF65-F5344CB8AC3E}">
        <p14:creationId xmlns:p14="http://schemas.microsoft.com/office/powerpoint/2010/main" val="9739047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el en inhoud met  paginanummer">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6DD9E7A-436C-4937-9C59-ACB2A7536413}"/>
              </a:ext>
            </a:extLst>
          </p:cNvPr>
          <p:cNvSpPr>
            <a:spLocks noGrp="1"/>
          </p:cNvSpPr>
          <p:nvPr>
            <p:ph type="title"/>
          </p:nvPr>
        </p:nvSpPr>
        <p:spPr/>
        <p:txBody>
          <a:bodyPr/>
          <a:lstStyle/>
          <a:p>
            <a:r>
              <a:rPr lang="nl-NL" dirty="0"/>
              <a:t>Klik om de stijl te bewerken</a:t>
            </a:r>
            <a:endParaRPr lang="nl-BE" dirty="0"/>
          </a:p>
        </p:txBody>
      </p:sp>
      <p:sp>
        <p:nvSpPr>
          <p:cNvPr id="3" name="Tijdelijke aanduiding voor inhoud 2">
            <a:extLst>
              <a:ext uri="{FF2B5EF4-FFF2-40B4-BE49-F238E27FC236}">
                <a16:creationId xmlns:a16="http://schemas.microsoft.com/office/drawing/2014/main" id="{931921D0-6405-4D4E-AB03-9FEA7FA45E0E}"/>
              </a:ext>
            </a:extLst>
          </p:cNvPr>
          <p:cNvSpPr>
            <a:spLocks noGrp="1"/>
          </p:cNvSpPr>
          <p:nvPr>
            <p:ph idx="1"/>
          </p:nvPr>
        </p:nvSpPr>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ekstvak 3">
            <a:extLst>
              <a:ext uri="{FF2B5EF4-FFF2-40B4-BE49-F238E27FC236}">
                <a16:creationId xmlns:a16="http://schemas.microsoft.com/office/drawing/2014/main" id="{AA82BD89-D9B2-4095-8014-670603420CF3}"/>
              </a:ext>
            </a:extLst>
          </p:cNvPr>
          <p:cNvSpPr txBox="1"/>
          <p:nvPr userDrawn="1"/>
        </p:nvSpPr>
        <p:spPr>
          <a:xfrm>
            <a:off x="0" y="6468310"/>
            <a:ext cx="12193200" cy="307777"/>
          </a:xfrm>
          <a:prstGeom prst="rect">
            <a:avLst/>
          </a:prstGeom>
          <a:noFill/>
        </p:spPr>
        <p:txBody>
          <a:bodyPr wrap="square" rtlCol="0" anchor="ctr" anchorCtr="0">
            <a:spAutoFit/>
          </a:bodyPr>
          <a:lstStyle/>
          <a:p>
            <a:pPr algn="ctr"/>
            <a:fld id="{3EA51875-CD46-490D-AE62-CCD35DA6A879}" type="slidenum">
              <a:rPr lang="nl-BE" sz="1400" smtClean="0">
                <a:solidFill>
                  <a:schemeClr val="bg1"/>
                </a:solidFill>
                <a:latin typeface="+mj-lt"/>
              </a:rPr>
              <a:pPr algn="ctr"/>
              <a:t>‹nr.›</a:t>
            </a:fld>
            <a:endParaRPr lang="nl-BE" sz="1400" dirty="0">
              <a:solidFill>
                <a:schemeClr val="bg1"/>
              </a:solidFill>
              <a:latin typeface="+mj-lt"/>
            </a:endParaRPr>
          </a:p>
        </p:txBody>
      </p:sp>
    </p:spTree>
    <p:extLst>
      <p:ext uri="{BB962C8B-B14F-4D97-AF65-F5344CB8AC3E}">
        <p14:creationId xmlns:p14="http://schemas.microsoft.com/office/powerpoint/2010/main" val="14980553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ussentitel">
    <p:spTree>
      <p:nvGrpSpPr>
        <p:cNvPr id="1" name=""/>
        <p:cNvGrpSpPr/>
        <p:nvPr/>
      </p:nvGrpSpPr>
      <p:grpSpPr>
        <a:xfrm>
          <a:off x="0" y="0"/>
          <a:ext cx="0" cy="0"/>
          <a:chOff x="0" y="0"/>
          <a:chExt cx="0" cy="0"/>
        </a:xfrm>
      </p:grpSpPr>
      <p:pic>
        <p:nvPicPr>
          <p:cNvPr id="3" name="Afbeelding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2" name="Titel 1">
            <a:extLst>
              <a:ext uri="{FF2B5EF4-FFF2-40B4-BE49-F238E27FC236}">
                <a16:creationId xmlns:a16="http://schemas.microsoft.com/office/drawing/2014/main" id="{46DD9E7A-436C-4937-9C59-ACB2A7536413}"/>
              </a:ext>
            </a:extLst>
          </p:cNvPr>
          <p:cNvSpPr>
            <a:spLocks noGrp="1"/>
          </p:cNvSpPr>
          <p:nvPr>
            <p:ph type="title"/>
          </p:nvPr>
        </p:nvSpPr>
        <p:spPr>
          <a:xfrm>
            <a:off x="1990800" y="3078000"/>
            <a:ext cx="8931600" cy="702000"/>
          </a:xfrm>
        </p:spPr>
        <p:txBody>
          <a:bodyPr/>
          <a:lstStyle/>
          <a:p>
            <a:r>
              <a:rPr lang="nl-NL" dirty="0"/>
              <a:t>Klik om de stijl te bewerken</a:t>
            </a:r>
            <a:endParaRPr lang="nl-BE" dirty="0"/>
          </a:p>
        </p:txBody>
      </p:sp>
    </p:spTree>
    <p:extLst>
      <p:ext uri="{BB962C8B-B14F-4D97-AF65-F5344CB8AC3E}">
        <p14:creationId xmlns:p14="http://schemas.microsoft.com/office/powerpoint/2010/main" val="36489189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Einddia">
    <p:spTree>
      <p:nvGrpSpPr>
        <p:cNvPr id="1" name=""/>
        <p:cNvGrpSpPr/>
        <p:nvPr/>
      </p:nvGrpSpPr>
      <p:grpSpPr>
        <a:xfrm>
          <a:off x="0" y="0"/>
          <a:ext cx="0" cy="0"/>
          <a:chOff x="0" y="0"/>
          <a:chExt cx="0" cy="0"/>
        </a:xfrm>
      </p:grpSpPr>
      <p:pic>
        <p:nvPicPr>
          <p:cNvPr id="2" name="Afbeelding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val="136022291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Grafiek met logo">
    <p:spTree>
      <p:nvGrpSpPr>
        <p:cNvPr id="1" name=""/>
        <p:cNvGrpSpPr/>
        <p:nvPr/>
      </p:nvGrpSpPr>
      <p:grpSpPr>
        <a:xfrm>
          <a:off x="0" y="0"/>
          <a:ext cx="0" cy="0"/>
          <a:chOff x="0" y="0"/>
          <a:chExt cx="0" cy="0"/>
        </a:xfrm>
      </p:grpSpPr>
      <p:pic>
        <p:nvPicPr>
          <p:cNvPr id="3" name="Afbeelding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el 1">
            <a:extLst>
              <a:ext uri="{FF2B5EF4-FFF2-40B4-BE49-F238E27FC236}">
                <a16:creationId xmlns:a16="http://schemas.microsoft.com/office/drawing/2014/main" id="{49121B3C-CA4F-4204-8F61-735AB7487B2B}"/>
              </a:ext>
            </a:extLst>
          </p:cNvPr>
          <p:cNvSpPr>
            <a:spLocks noGrp="1"/>
          </p:cNvSpPr>
          <p:nvPr>
            <p:ph type="title"/>
          </p:nvPr>
        </p:nvSpPr>
        <p:spPr/>
        <p:txBody>
          <a:bodyPr/>
          <a:lstStyle/>
          <a:p>
            <a:r>
              <a:rPr lang="nl-NL"/>
              <a:t>Klik om de stijl te bewerken</a:t>
            </a:r>
            <a:endParaRPr lang="nl-BE"/>
          </a:p>
        </p:txBody>
      </p:sp>
    </p:spTree>
    <p:extLst>
      <p:ext uri="{BB962C8B-B14F-4D97-AF65-F5344CB8AC3E}">
        <p14:creationId xmlns:p14="http://schemas.microsoft.com/office/powerpoint/2010/main" val="27113911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Grafiek zonder logo">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9121B3C-CA4F-4204-8F61-735AB7487B2B}"/>
              </a:ext>
            </a:extLst>
          </p:cNvPr>
          <p:cNvSpPr>
            <a:spLocks noGrp="1"/>
          </p:cNvSpPr>
          <p:nvPr>
            <p:ph type="title"/>
          </p:nvPr>
        </p:nvSpPr>
        <p:spPr/>
        <p:txBody>
          <a:bodyPr/>
          <a:lstStyle/>
          <a:p>
            <a:r>
              <a:rPr lang="nl-NL"/>
              <a:t>Klik om de stijl te bewerken</a:t>
            </a:r>
            <a:endParaRPr lang="nl-BE"/>
          </a:p>
        </p:txBody>
      </p:sp>
      <p:pic>
        <p:nvPicPr>
          <p:cNvPr id="4" name="Afbeelding 3">
            <a:extLst>
              <a:ext uri="{FF2B5EF4-FFF2-40B4-BE49-F238E27FC236}">
                <a16:creationId xmlns:a16="http://schemas.microsoft.com/office/drawing/2014/main" id="{645D41D6-66A6-44D1-8D36-9C4DEB280EF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3" name="Rechthoek 2">
            <a:extLst>
              <a:ext uri="{FF2B5EF4-FFF2-40B4-BE49-F238E27FC236}">
                <a16:creationId xmlns:a16="http://schemas.microsoft.com/office/drawing/2014/main" id="{038C446D-B133-438E-AD9F-62D6E81C2FD6}"/>
              </a:ext>
            </a:extLst>
          </p:cNvPr>
          <p:cNvSpPr/>
          <p:nvPr userDrawn="1"/>
        </p:nvSpPr>
        <p:spPr>
          <a:xfrm>
            <a:off x="1" y="1"/>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Tree>
    <p:extLst>
      <p:ext uri="{BB962C8B-B14F-4D97-AF65-F5344CB8AC3E}">
        <p14:creationId xmlns:p14="http://schemas.microsoft.com/office/powerpoint/2010/main" val="39612862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203714CB-3979-4FDA-AE48-4A696D563753}"/>
              </a:ext>
            </a:extLst>
          </p:cNvPr>
          <p:cNvSpPr>
            <a:spLocks noGrp="1"/>
          </p:cNvSpPr>
          <p:nvPr>
            <p:ph type="dt" sz="half" idx="10"/>
          </p:nvPr>
        </p:nvSpPr>
        <p:spPr/>
        <p:txBody>
          <a:bodyPr/>
          <a:lstStyle/>
          <a:p>
            <a:endParaRPr lang="nl-BE"/>
          </a:p>
        </p:txBody>
      </p:sp>
      <p:sp>
        <p:nvSpPr>
          <p:cNvPr id="3" name="Tijdelijke aanduiding voor voettekst 2">
            <a:extLst>
              <a:ext uri="{FF2B5EF4-FFF2-40B4-BE49-F238E27FC236}">
                <a16:creationId xmlns:a16="http://schemas.microsoft.com/office/drawing/2014/main" id="{A9FDF4D5-9F15-423E-8104-F88DCC970DDB}"/>
              </a:ext>
            </a:extLst>
          </p:cNvPr>
          <p:cNvSpPr>
            <a:spLocks noGrp="1"/>
          </p:cNvSpPr>
          <p:nvPr>
            <p:ph type="ftr" sz="quarter" idx="11"/>
          </p:nvPr>
        </p:nvSpPr>
        <p:spPr/>
        <p:txBody>
          <a:bodyPr/>
          <a:lstStyle/>
          <a:p>
            <a:endParaRPr lang="nl-BE"/>
          </a:p>
        </p:txBody>
      </p:sp>
      <p:sp>
        <p:nvSpPr>
          <p:cNvPr id="4" name="Tijdelijke aanduiding voor dianummer 3">
            <a:extLst>
              <a:ext uri="{FF2B5EF4-FFF2-40B4-BE49-F238E27FC236}">
                <a16:creationId xmlns:a16="http://schemas.microsoft.com/office/drawing/2014/main" id="{43B162A1-1A16-41A7-ACA4-4FC5D8D04EE6}"/>
              </a:ext>
            </a:extLst>
          </p:cNvPr>
          <p:cNvSpPr>
            <a:spLocks noGrp="1"/>
          </p:cNvSpPr>
          <p:nvPr>
            <p:ph type="sldNum" sz="quarter" idx="12"/>
          </p:nvPr>
        </p:nvSpPr>
        <p:spPr/>
        <p:txBody>
          <a:bodyPr/>
          <a:lstStyle/>
          <a:p>
            <a:fld id="{E1DC6098-DD57-4838-96D2-763C5E87D39C}" type="slidenum">
              <a:rPr lang="nl-BE" smtClean="0"/>
              <a:t>‹nr.›</a:t>
            </a:fld>
            <a:endParaRPr lang="nl-BE"/>
          </a:p>
        </p:txBody>
      </p:sp>
    </p:spTree>
    <p:extLst>
      <p:ext uri="{BB962C8B-B14F-4D97-AF65-F5344CB8AC3E}">
        <p14:creationId xmlns:p14="http://schemas.microsoft.com/office/powerpoint/2010/main" val="8867457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5" Type="http://schemas.openxmlformats.org/officeDocument/2006/relationships/slideLayout" Target="../slideLayouts/slideLayout19.xml"/><Relationship Id="rId10" Type="http://schemas.openxmlformats.org/officeDocument/2006/relationships/image" Target="../media/image4.png"/><Relationship Id="rId4" Type="http://schemas.openxmlformats.org/officeDocument/2006/relationships/slideLayout" Target="../slideLayouts/slideLayout18.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7B38427A-5DCE-487D-8923-87F427E1CA7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EAB60512-185E-4CCC-8DA1-56F6033326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DF9CA633-28F6-45B2-9253-0800EC76928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D224BE-9262-4290-BBCD-0A87AA80F0C7}" type="datetimeFigureOut">
              <a:rPr lang="nl-BE" smtClean="0"/>
              <a:t>2/12/2019</a:t>
            </a:fld>
            <a:endParaRPr lang="nl-BE"/>
          </a:p>
        </p:txBody>
      </p:sp>
      <p:sp>
        <p:nvSpPr>
          <p:cNvPr id="5" name="Tijdelijke aanduiding voor voettekst 4">
            <a:extLst>
              <a:ext uri="{FF2B5EF4-FFF2-40B4-BE49-F238E27FC236}">
                <a16:creationId xmlns:a16="http://schemas.microsoft.com/office/drawing/2014/main" id="{368788FA-3F11-4A2D-900F-4D68F6D6952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BE"/>
          </a:p>
        </p:txBody>
      </p:sp>
      <p:sp>
        <p:nvSpPr>
          <p:cNvPr id="6" name="Tijdelijke aanduiding voor dianummer 5">
            <a:extLst>
              <a:ext uri="{FF2B5EF4-FFF2-40B4-BE49-F238E27FC236}">
                <a16:creationId xmlns:a16="http://schemas.microsoft.com/office/drawing/2014/main" id="{0DD17A84-5500-4C50-B0EF-FA1815F45C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A030DBD-EF87-4DBC-844A-ABDE71B15EA0}" type="slidenum">
              <a:rPr lang="nl-BE" smtClean="0"/>
              <a:t>‹nr.›</a:t>
            </a:fld>
            <a:endParaRPr lang="nl-BE"/>
          </a:p>
        </p:txBody>
      </p:sp>
    </p:spTree>
    <p:extLst>
      <p:ext uri="{BB962C8B-B14F-4D97-AF65-F5344CB8AC3E}">
        <p14:creationId xmlns:p14="http://schemas.microsoft.com/office/powerpoint/2010/main" val="395830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71"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4" name="Afbeelding 3"/>
          <p:cNvPicPr>
            <a:picLocks noChangeAspect="1"/>
          </p:cNvPicPr>
          <p:nvPr userDrawn="1"/>
        </p:nvPicPr>
        <p:blipFill>
          <a:blip r:embed="rId1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jdelijke aanduiding voor titel 1">
            <a:extLst>
              <a:ext uri="{FF2B5EF4-FFF2-40B4-BE49-F238E27FC236}">
                <a16:creationId xmlns:a16="http://schemas.microsoft.com/office/drawing/2014/main" id="{EF1D7D1C-1C1C-4E86-95EA-EE1848DEDC2A}"/>
              </a:ext>
            </a:extLst>
          </p:cNvPr>
          <p:cNvSpPr>
            <a:spLocks noGrp="1"/>
          </p:cNvSpPr>
          <p:nvPr>
            <p:ph type="title"/>
          </p:nvPr>
        </p:nvSpPr>
        <p:spPr>
          <a:xfrm>
            <a:off x="1818000" y="554400"/>
            <a:ext cx="8931600" cy="702000"/>
          </a:xfrm>
          <a:prstGeom prst="rect">
            <a:avLst/>
          </a:prstGeom>
        </p:spPr>
        <p:txBody>
          <a:bodyPr vert="horz" lIns="91440" tIns="45720" rIns="91440" bIns="45720" rtlCol="0" anchor="ctr">
            <a:normAutofit/>
          </a:bodyPr>
          <a:lstStyle/>
          <a:p>
            <a:r>
              <a:rPr lang="nl-NL" dirty="0"/>
              <a:t>Klik om de stijl te bewerken</a:t>
            </a:r>
            <a:endParaRPr lang="nl-BE" dirty="0"/>
          </a:p>
        </p:txBody>
      </p:sp>
      <p:sp>
        <p:nvSpPr>
          <p:cNvPr id="3" name="Tijdelijke aanduiding voor tekst 2">
            <a:extLst>
              <a:ext uri="{FF2B5EF4-FFF2-40B4-BE49-F238E27FC236}">
                <a16:creationId xmlns:a16="http://schemas.microsoft.com/office/drawing/2014/main" id="{272CA8B6-390C-4F26-A9FD-04C8CA6381FB}"/>
              </a:ext>
            </a:extLst>
          </p:cNvPr>
          <p:cNvSpPr>
            <a:spLocks noGrp="1"/>
          </p:cNvSpPr>
          <p:nvPr>
            <p:ph type="body" idx="1"/>
          </p:nvPr>
        </p:nvSpPr>
        <p:spPr>
          <a:xfrm>
            <a:off x="1818000" y="1609200"/>
            <a:ext cx="10047600" cy="4287600"/>
          </a:xfrm>
          <a:prstGeom prst="rect">
            <a:avLst/>
          </a:prstGeom>
        </p:spPr>
        <p:txBody>
          <a:bodyPr vert="horz" lIns="91440" tIns="45720" rIns="91440" bIns="45720" rtlCol="0">
            <a:normAutofit/>
          </a:bodyPr>
          <a:lstStyle/>
          <a:p>
            <a:pPr lvl="0"/>
            <a:r>
              <a:rPr lang="nl-NL" dirty="0"/>
              <a:t>Tekststijl van het model bewerken</a:t>
            </a:r>
          </a:p>
          <a:p>
            <a:pPr lvl="1"/>
            <a:r>
              <a:rPr lang="nl-NL" dirty="0"/>
              <a:t>Tweede niveau</a:t>
            </a:r>
          </a:p>
          <a:p>
            <a:pPr lvl="2"/>
            <a:r>
              <a:rPr lang="nl-NL" dirty="0"/>
              <a:t>Derde niveau</a:t>
            </a:r>
          </a:p>
          <a:p>
            <a:pPr lvl="3"/>
            <a:r>
              <a:rPr lang="nl-NL" dirty="0"/>
              <a:t>Vierde niveau</a:t>
            </a:r>
          </a:p>
          <a:p>
            <a:pPr lvl="4"/>
            <a:r>
              <a:rPr lang="nl-NL" dirty="0"/>
              <a:t>Vijfde niveau</a:t>
            </a:r>
            <a:endParaRPr lang="nl-BE" dirty="0"/>
          </a:p>
        </p:txBody>
      </p:sp>
    </p:spTree>
    <p:extLst>
      <p:ext uri="{BB962C8B-B14F-4D97-AF65-F5344CB8AC3E}">
        <p14:creationId xmlns:p14="http://schemas.microsoft.com/office/powerpoint/2010/main" val="3516200596"/>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Lst>
  <p:hf hdr="0" ftr="0" dt="0"/>
  <p:txStyles>
    <p:titleStyle>
      <a:lvl1pPr algn="ctr" defTabSz="914400" rtl="0" eaLnBrk="1" latinLnBrk="0" hangingPunct="1">
        <a:lnSpc>
          <a:spcPct val="90000"/>
        </a:lnSpc>
        <a:spcBef>
          <a:spcPct val="0"/>
        </a:spcBef>
        <a:buNone/>
        <a:defRPr sz="2500" kern="1200" cap="all" baseline="0">
          <a:solidFill>
            <a:schemeClr val="accent1"/>
          </a:solidFill>
          <a:latin typeface="Titillium" panose="00000500000000000000"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500" kern="1200" baseline="0">
          <a:solidFill>
            <a:schemeClr val="tx1"/>
          </a:solidFill>
          <a:latin typeface="Titillium" panose="00000500000000000000" pitchFamily="50"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baseline="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baseline="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3.xml"/><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png"/><Relationship Id="rId3" Type="http://schemas.openxmlformats.org/officeDocument/2006/relationships/image" Target="../media/image7.png"/><Relationship Id="rId7" Type="http://schemas.openxmlformats.org/officeDocument/2006/relationships/image" Target="../media/image15.png"/><Relationship Id="rId12" Type="http://schemas.openxmlformats.org/officeDocument/2006/relationships/image" Target="../media/image20.png"/><Relationship Id="rId2" Type="http://schemas.openxmlformats.org/officeDocument/2006/relationships/notesSlide" Target="../notesSlides/notesSlide2.xml"/><Relationship Id="rId16" Type="http://schemas.openxmlformats.org/officeDocument/2006/relationships/image" Target="../media/image24.png"/><Relationship Id="rId1" Type="http://schemas.openxmlformats.org/officeDocument/2006/relationships/slideLayout" Target="../slideLayouts/slideLayout12.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image" Target="../media/image13.png"/><Relationship Id="rId15" Type="http://schemas.openxmlformats.org/officeDocument/2006/relationships/image" Target="../media/image23.pn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 Id="rId14" Type="http://schemas.openxmlformats.org/officeDocument/2006/relationships/image" Target="../media/image2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8.pn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31.emf"/><Relationship Id="rId5" Type="http://schemas.openxmlformats.org/officeDocument/2006/relationships/image" Target="../media/image30.png"/><Relationship Id="rId4" Type="http://schemas.openxmlformats.org/officeDocument/2006/relationships/image" Target="../media/image29.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35.png"/><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39.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40.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37.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41.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42.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chart" Target="../charts/char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19BE58CD-FC1D-463E-A108-D807900471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899" y="0"/>
            <a:ext cx="12191999" cy="6858000"/>
          </a:xfrm>
          <a:prstGeom prst="rect">
            <a:avLst/>
          </a:prstGeom>
        </p:spPr>
      </p:pic>
      <p:sp>
        <p:nvSpPr>
          <p:cNvPr id="2" name="Titre 1">
            <a:extLst>
              <a:ext uri="{FF2B5EF4-FFF2-40B4-BE49-F238E27FC236}">
                <a16:creationId xmlns:a16="http://schemas.microsoft.com/office/drawing/2014/main" id="{5E733327-1C85-499C-8269-DEFC7A2CF0A7}"/>
              </a:ext>
            </a:extLst>
          </p:cNvPr>
          <p:cNvSpPr>
            <a:spLocks noGrp="1"/>
          </p:cNvSpPr>
          <p:nvPr>
            <p:ph type="ctrTitle"/>
          </p:nvPr>
        </p:nvSpPr>
        <p:spPr>
          <a:xfrm>
            <a:off x="1648799" y="558000"/>
            <a:ext cx="10051969" cy="2780004"/>
          </a:xfrm>
        </p:spPr>
        <p:txBody>
          <a:bodyPr>
            <a:noAutofit/>
          </a:bodyPr>
          <a:lstStyle/>
          <a:p>
            <a:pPr algn="ctr"/>
            <a:r>
              <a:rPr lang="fr-BE" sz="4400" b="1" dirty="0"/>
              <a:t>Dead or alive : </a:t>
            </a:r>
            <a:r>
              <a:rPr lang="fr-BE" sz="4400" b="1" dirty="0" err="1"/>
              <a:t>towards</a:t>
            </a:r>
            <a:r>
              <a:rPr lang="fr-BE" sz="4400" b="1" dirty="0"/>
              <a:t> a </a:t>
            </a:r>
            <a:br>
              <a:rPr lang="fr-BE" sz="4400" b="1" dirty="0"/>
            </a:br>
            <a:r>
              <a:rPr lang="fr-BE" sz="4400" b="1" dirty="0" err="1"/>
              <a:t>sustainable</a:t>
            </a:r>
            <a:r>
              <a:rPr lang="fr-BE" sz="4400" b="1" dirty="0"/>
              <a:t> </a:t>
            </a:r>
            <a:r>
              <a:rPr lang="fr-BE" sz="4400" b="1" dirty="0" err="1"/>
              <a:t>wildlife</a:t>
            </a:r>
            <a:r>
              <a:rPr lang="fr-BE" sz="4400" b="1" dirty="0"/>
              <a:t> </a:t>
            </a:r>
            <a:r>
              <a:rPr lang="fr-BE" sz="4400" b="1" dirty="0" err="1"/>
              <a:t>trade</a:t>
            </a:r>
            <a:r>
              <a:rPr lang="fr-BE" sz="4400" b="1" dirty="0"/>
              <a:t> </a:t>
            </a:r>
            <a:br>
              <a:rPr lang="fr-BE" sz="4400" b="1" dirty="0"/>
            </a:br>
            <a:r>
              <a:rPr lang="fr-BE" sz="3600" b="1" dirty="0" err="1"/>
              <a:t>Bushmeat</a:t>
            </a:r>
            <a:r>
              <a:rPr lang="fr-BE" sz="3600" b="1" dirty="0"/>
              <a:t> </a:t>
            </a:r>
            <a:r>
              <a:rPr lang="fr-BE" sz="3600" b="1" dirty="0" err="1"/>
              <a:t>trade</a:t>
            </a:r>
            <a:br>
              <a:rPr lang="fr-BE" sz="3600" b="1" dirty="0"/>
            </a:br>
            <a:r>
              <a:rPr lang="fr-BE" sz="3600" b="1" dirty="0"/>
              <a:t>Customs </a:t>
            </a:r>
            <a:r>
              <a:rPr lang="fr-BE" sz="3600" b="1" dirty="0" err="1"/>
              <a:t>controls</a:t>
            </a:r>
            <a:r>
              <a:rPr lang="fr-BE" sz="3600" b="1" dirty="0"/>
              <a:t> on </a:t>
            </a:r>
            <a:r>
              <a:rPr lang="fr-BE" sz="3600" b="1" dirty="0" err="1"/>
              <a:t>illegal</a:t>
            </a:r>
            <a:r>
              <a:rPr lang="fr-BE" sz="3600" b="1" dirty="0"/>
              <a:t> importation of </a:t>
            </a:r>
            <a:r>
              <a:rPr lang="fr-BE" sz="3600" b="1" dirty="0" err="1"/>
              <a:t>meat</a:t>
            </a:r>
            <a:br>
              <a:rPr lang="fr-BE" sz="3600" dirty="0"/>
            </a:br>
            <a:br>
              <a:rPr lang="fr-BE" sz="3600" dirty="0"/>
            </a:br>
            <a:r>
              <a:rPr lang="fr-BE" sz="2000" dirty="0"/>
              <a:t>Brussels</a:t>
            </a:r>
            <a:br>
              <a:rPr lang="fr-BE" sz="2000" dirty="0"/>
            </a:br>
            <a:r>
              <a:rPr lang="fr-BE" sz="2000" dirty="0"/>
              <a:t>3-4 </a:t>
            </a:r>
            <a:r>
              <a:rPr lang="fr-BE" sz="2000" dirty="0" err="1"/>
              <a:t>december</a:t>
            </a:r>
            <a:r>
              <a:rPr lang="fr-BE" sz="2000" dirty="0"/>
              <a:t> 2019</a:t>
            </a:r>
            <a:br>
              <a:rPr lang="fr-BE" sz="3600" dirty="0"/>
            </a:br>
            <a:br>
              <a:rPr lang="fr-BE" sz="4400" dirty="0"/>
            </a:br>
            <a:r>
              <a:rPr lang="fr-BE" sz="1400" dirty="0"/>
              <a:t>Vera Jansegers</a:t>
            </a:r>
            <a:br>
              <a:rPr lang="fr-BE" sz="1400" dirty="0"/>
            </a:br>
            <a:r>
              <a:rPr lang="fr-BE" sz="1400" dirty="0"/>
              <a:t>General Administration Customs and Excise</a:t>
            </a:r>
          </a:p>
        </p:txBody>
      </p:sp>
    </p:spTree>
    <p:extLst>
      <p:ext uri="{BB962C8B-B14F-4D97-AF65-F5344CB8AC3E}">
        <p14:creationId xmlns:p14="http://schemas.microsoft.com/office/powerpoint/2010/main" val="454737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11957B7-16D1-418D-8B51-9C1B3C0D2BAD}"/>
              </a:ext>
            </a:extLst>
          </p:cNvPr>
          <p:cNvSpPr>
            <a:spLocks noGrp="1"/>
          </p:cNvSpPr>
          <p:nvPr>
            <p:ph type="title"/>
          </p:nvPr>
        </p:nvSpPr>
        <p:spPr/>
        <p:txBody>
          <a:bodyPr>
            <a:normAutofit/>
          </a:bodyPr>
          <a:lstStyle/>
          <a:p>
            <a:r>
              <a:rPr lang="fr-FR" sz="4000" b="1" dirty="0"/>
              <a:t>Mission</a:t>
            </a:r>
          </a:p>
        </p:txBody>
      </p:sp>
    </p:spTree>
    <p:extLst>
      <p:ext uri="{BB962C8B-B14F-4D97-AF65-F5344CB8AC3E}">
        <p14:creationId xmlns:p14="http://schemas.microsoft.com/office/powerpoint/2010/main" val="7612114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29001166-CDA2-4FDB-8119-75E4764E7750}"/>
              </a:ext>
            </a:extLst>
          </p:cNvPr>
          <p:cNvSpPr txBox="1"/>
          <p:nvPr/>
        </p:nvSpPr>
        <p:spPr>
          <a:xfrm>
            <a:off x="7068949" y="3304856"/>
            <a:ext cx="2413687" cy="1323439"/>
          </a:xfrm>
          <a:prstGeom prst="rect">
            <a:avLst/>
          </a:prstGeom>
          <a:noFill/>
        </p:spPr>
        <p:txBody>
          <a:bodyPr wrap="square" rtlCol="0">
            <a:spAutoFit/>
          </a:bodyPr>
          <a:lstStyle/>
          <a:p>
            <a:pPr algn="ctr"/>
            <a:r>
              <a:rPr lang="en-US" sz="1600" dirty="0">
                <a:solidFill>
                  <a:srgbClr val="5A5B5E"/>
                </a:solidFill>
                <a:latin typeface="Titillium"/>
              </a:rPr>
              <a:t>the European Union and Belgium from </a:t>
            </a:r>
            <a:r>
              <a:rPr lang="en-US" sz="1600" b="1" dirty="0">
                <a:solidFill>
                  <a:srgbClr val="232182"/>
                </a:solidFill>
                <a:latin typeface="Titillium"/>
              </a:rPr>
              <a:t>unfair and illegal trade </a:t>
            </a:r>
            <a:r>
              <a:rPr lang="en-US" sz="1600" dirty="0">
                <a:solidFill>
                  <a:srgbClr val="5A5B5E"/>
                </a:solidFill>
                <a:latin typeface="Titillium"/>
              </a:rPr>
              <a:t>while supporting legitimate business activity</a:t>
            </a:r>
          </a:p>
        </p:txBody>
      </p:sp>
      <p:sp>
        <p:nvSpPr>
          <p:cNvPr id="3" name="Ellipse 2">
            <a:extLst>
              <a:ext uri="{FF2B5EF4-FFF2-40B4-BE49-F238E27FC236}">
                <a16:creationId xmlns:a16="http://schemas.microsoft.com/office/drawing/2014/main" id="{685B34F3-F665-480A-AE7B-BB9EA2A144A5}"/>
              </a:ext>
            </a:extLst>
          </p:cNvPr>
          <p:cNvSpPr/>
          <p:nvPr/>
        </p:nvSpPr>
        <p:spPr>
          <a:xfrm>
            <a:off x="1844689" y="1860642"/>
            <a:ext cx="2413687" cy="2259227"/>
          </a:xfrm>
          <a:prstGeom prst="ellipse">
            <a:avLst/>
          </a:prstGeom>
          <a:solidFill>
            <a:srgbClr val="1F88CF">
              <a:lumMod val="75000"/>
            </a:srgbClr>
          </a:solidFill>
          <a:ln w="12700" cap="flat" cmpd="sng" algn="ctr">
            <a:solidFill>
              <a:srgbClr val="5A5B5E">
                <a:lumMod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FFFFFF"/>
              </a:solidFill>
              <a:effectLst/>
              <a:uLnTx/>
              <a:uFillTx/>
              <a:latin typeface="Titillium Lt"/>
              <a:ea typeface="+mn-ea"/>
              <a:cs typeface="+mn-cs"/>
            </a:endParaRPr>
          </a:p>
        </p:txBody>
      </p:sp>
      <p:sp>
        <p:nvSpPr>
          <p:cNvPr id="4" name="Ellipse 3">
            <a:extLst>
              <a:ext uri="{FF2B5EF4-FFF2-40B4-BE49-F238E27FC236}">
                <a16:creationId xmlns:a16="http://schemas.microsoft.com/office/drawing/2014/main" id="{4B08AA60-78FA-46AE-A2F8-EF6DAF48981E}"/>
              </a:ext>
            </a:extLst>
          </p:cNvPr>
          <p:cNvSpPr/>
          <p:nvPr/>
        </p:nvSpPr>
        <p:spPr>
          <a:xfrm>
            <a:off x="4368114" y="867684"/>
            <a:ext cx="2413687" cy="2259227"/>
          </a:xfrm>
          <a:prstGeom prst="ellipse">
            <a:avLst/>
          </a:prstGeom>
          <a:solidFill>
            <a:srgbClr val="1F88CF">
              <a:lumMod val="60000"/>
              <a:lumOff val="40000"/>
            </a:srgbClr>
          </a:solidFill>
          <a:ln w="12700" cap="flat" cmpd="sng" algn="ctr">
            <a:solidFill>
              <a:srgbClr val="5A5B5E">
                <a:lumMod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FFFFFF"/>
              </a:solidFill>
              <a:effectLst/>
              <a:uLnTx/>
              <a:uFillTx/>
              <a:latin typeface="Titillium Lt"/>
              <a:ea typeface="+mn-ea"/>
              <a:cs typeface="+mn-cs"/>
            </a:endParaRPr>
          </a:p>
        </p:txBody>
      </p:sp>
      <p:sp>
        <p:nvSpPr>
          <p:cNvPr id="5" name="ZoneTexte 4">
            <a:extLst>
              <a:ext uri="{FF2B5EF4-FFF2-40B4-BE49-F238E27FC236}">
                <a16:creationId xmlns:a16="http://schemas.microsoft.com/office/drawing/2014/main" id="{166FFEAE-29EC-4523-BD57-6C009E392336}"/>
              </a:ext>
            </a:extLst>
          </p:cNvPr>
          <p:cNvSpPr txBox="1"/>
          <p:nvPr/>
        </p:nvSpPr>
        <p:spPr>
          <a:xfrm>
            <a:off x="2441430" y="1864524"/>
            <a:ext cx="1220206" cy="461665"/>
          </a:xfrm>
          <a:prstGeom prst="rect">
            <a:avLst/>
          </a:prstGeom>
          <a:noFill/>
        </p:spPr>
        <p:txBody>
          <a:bodyPr wrap="none" rtlCol="0">
            <a:spAutoFit/>
          </a:bodyPr>
          <a:lstStyle/>
          <a:p>
            <a:pPr algn="ctr"/>
            <a:r>
              <a:rPr lang="fr-FR" sz="2400" b="1" dirty="0">
                <a:solidFill>
                  <a:srgbClr val="FFFFFF"/>
                </a:solidFill>
                <a:latin typeface="Titillium Bd" panose="00000800000000000000" pitchFamily="2" charset="0"/>
              </a:rPr>
              <a:t>Finance</a:t>
            </a:r>
          </a:p>
        </p:txBody>
      </p:sp>
      <p:pic>
        <p:nvPicPr>
          <p:cNvPr id="6" name="Image 5">
            <a:extLst>
              <a:ext uri="{FF2B5EF4-FFF2-40B4-BE49-F238E27FC236}">
                <a16:creationId xmlns:a16="http://schemas.microsoft.com/office/drawing/2014/main" id="{E6071807-EB47-401F-8ED1-95D845A84E75}"/>
              </a:ext>
            </a:extLst>
          </p:cNvPr>
          <p:cNvPicPr>
            <a:picLocks noChangeAspect="1"/>
          </p:cNvPicPr>
          <p:nvPr/>
        </p:nvPicPr>
        <p:blipFill>
          <a:blip r:embed="rId2"/>
          <a:stretch>
            <a:fillRect/>
          </a:stretch>
        </p:blipFill>
        <p:spPr>
          <a:xfrm>
            <a:off x="2521926" y="2765539"/>
            <a:ext cx="1044616" cy="1131998"/>
          </a:xfrm>
          <a:prstGeom prst="rect">
            <a:avLst/>
          </a:prstGeom>
        </p:spPr>
      </p:pic>
      <p:sp>
        <p:nvSpPr>
          <p:cNvPr id="7" name="Rectangle 6">
            <a:extLst>
              <a:ext uri="{FF2B5EF4-FFF2-40B4-BE49-F238E27FC236}">
                <a16:creationId xmlns:a16="http://schemas.microsoft.com/office/drawing/2014/main" id="{16E36109-34A8-4F0E-B31E-1954C93A591E}"/>
              </a:ext>
            </a:extLst>
          </p:cNvPr>
          <p:cNvSpPr/>
          <p:nvPr/>
        </p:nvSpPr>
        <p:spPr>
          <a:xfrm>
            <a:off x="1837390" y="4219930"/>
            <a:ext cx="2413687" cy="1077218"/>
          </a:xfrm>
          <a:prstGeom prst="rect">
            <a:avLst/>
          </a:prstGeom>
        </p:spPr>
        <p:txBody>
          <a:bodyPr wrap="square">
            <a:spAutoFit/>
          </a:bodyPr>
          <a:lstStyle/>
          <a:p>
            <a:pPr algn="ctr"/>
            <a:r>
              <a:rPr lang="en-US" sz="1600" dirty="0">
                <a:solidFill>
                  <a:srgbClr val="5A5B5E">
                    <a:lumMod val="50000"/>
                  </a:srgbClr>
                </a:solidFill>
                <a:latin typeface="Titillium"/>
              </a:rPr>
              <a:t>the European Union and Belgium, by </a:t>
            </a:r>
            <a:r>
              <a:rPr lang="en-US" sz="1600" b="1" dirty="0">
                <a:solidFill>
                  <a:srgbClr val="232182"/>
                </a:solidFill>
                <a:latin typeface="Titillium"/>
              </a:rPr>
              <a:t>collecting</a:t>
            </a:r>
            <a:r>
              <a:rPr lang="en-US" sz="1600" dirty="0">
                <a:solidFill>
                  <a:srgbClr val="5A5B5E">
                    <a:lumMod val="50000"/>
                  </a:srgbClr>
                </a:solidFill>
                <a:latin typeface="Titillium"/>
              </a:rPr>
              <a:t> excise duty, customs duty and VAT (on imports)</a:t>
            </a:r>
          </a:p>
        </p:txBody>
      </p:sp>
      <p:sp>
        <p:nvSpPr>
          <p:cNvPr id="8" name="Ellipse 7">
            <a:extLst>
              <a:ext uri="{FF2B5EF4-FFF2-40B4-BE49-F238E27FC236}">
                <a16:creationId xmlns:a16="http://schemas.microsoft.com/office/drawing/2014/main" id="{B61F7318-40B6-49EA-AD8E-91A916310B6D}"/>
              </a:ext>
            </a:extLst>
          </p:cNvPr>
          <p:cNvSpPr/>
          <p:nvPr/>
        </p:nvSpPr>
        <p:spPr>
          <a:xfrm>
            <a:off x="7056111" y="790836"/>
            <a:ext cx="2413687" cy="2259227"/>
          </a:xfrm>
          <a:prstGeom prst="ellipse">
            <a:avLst/>
          </a:prstGeom>
          <a:solidFill>
            <a:srgbClr val="1F88CF">
              <a:lumMod val="40000"/>
              <a:lumOff val="60000"/>
            </a:srgbClr>
          </a:solidFill>
          <a:ln w="12700" cap="flat" cmpd="sng" algn="ctr">
            <a:solidFill>
              <a:srgbClr val="5A5B5E">
                <a:lumMod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FFFFFF"/>
              </a:solidFill>
              <a:effectLst/>
              <a:uLnTx/>
              <a:uFillTx/>
              <a:latin typeface="Titillium Lt"/>
              <a:ea typeface="+mn-ea"/>
              <a:cs typeface="+mn-cs"/>
            </a:endParaRPr>
          </a:p>
        </p:txBody>
      </p:sp>
      <p:sp>
        <p:nvSpPr>
          <p:cNvPr id="9" name="ZoneTexte 8">
            <a:extLst>
              <a:ext uri="{FF2B5EF4-FFF2-40B4-BE49-F238E27FC236}">
                <a16:creationId xmlns:a16="http://schemas.microsoft.com/office/drawing/2014/main" id="{882EB7C3-A54F-44DE-B21A-744ABA59D21C}"/>
              </a:ext>
            </a:extLst>
          </p:cNvPr>
          <p:cNvSpPr txBox="1"/>
          <p:nvPr/>
        </p:nvSpPr>
        <p:spPr>
          <a:xfrm>
            <a:off x="5048633" y="912406"/>
            <a:ext cx="1087156" cy="461665"/>
          </a:xfrm>
          <a:prstGeom prst="rect">
            <a:avLst/>
          </a:prstGeom>
          <a:noFill/>
        </p:spPr>
        <p:txBody>
          <a:bodyPr wrap="none" rtlCol="0">
            <a:spAutoFit/>
          </a:bodyPr>
          <a:lstStyle/>
          <a:p>
            <a:pPr algn="ctr"/>
            <a:r>
              <a:rPr lang="fr-FR" sz="2400" b="1" dirty="0">
                <a:solidFill>
                  <a:srgbClr val="5A5B5E">
                    <a:lumMod val="50000"/>
                  </a:srgbClr>
                </a:solidFill>
                <a:latin typeface="Titillium Bd" panose="00000800000000000000" pitchFamily="2" charset="0"/>
              </a:rPr>
              <a:t>Secure</a:t>
            </a:r>
          </a:p>
        </p:txBody>
      </p:sp>
      <p:pic>
        <p:nvPicPr>
          <p:cNvPr id="10" name="Image 9">
            <a:extLst>
              <a:ext uri="{FF2B5EF4-FFF2-40B4-BE49-F238E27FC236}">
                <a16:creationId xmlns:a16="http://schemas.microsoft.com/office/drawing/2014/main" id="{D731679B-8F2D-4446-977C-B3659BB13DA3}"/>
              </a:ext>
            </a:extLst>
          </p:cNvPr>
          <p:cNvPicPr>
            <a:picLocks noChangeAspect="1"/>
          </p:cNvPicPr>
          <p:nvPr/>
        </p:nvPicPr>
        <p:blipFill>
          <a:blip r:embed="rId3"/>
          <a:stretch>
            <a:fillRect/>
          </a:stretch>
        </p:blipFill>
        <p:spPr>
          <a:xfrm>
            <a:off x="7681298" y="1379596"/>
            <a:ext cx="1188987" cy="1188987"/>
          </a:xfrm>
          <a:prstGeom prst="rect">
            <a:avLst/>
          </a:prstGeom>
        </p:spPr>
      </p:pic>
      <p:sp>
        <p:nvSpPr>
          <p:cNvPr id="11" name="Rectangle 10">
            <a:extLst>
              <a:ext uri="{FF2B5EF4-FFF2-40B4-BE49-F238E27FC236}">
                <a16:creationId xmlns:a16="http://schemas.microsoft.com/office/drawing/2014/main" id="{52BC7260-00B7-43FA-BE80-096C004B05B5}"/>
              </a:ext>
            </a:extLst>
          </p:cNvPr>
          <p:cNvSpPr/>
          <p:nvPr/>
        </p:nvSpPr>
        <p:spPr>
          <a:xfrm>
            <a:off x="4601232" y="3727488"/>
            <a:ext cx="2413687" cy="1569660"/>
          </a:xfrm>
          <a:prstGeom prst="rect">
            <a:avLst/>
          </a:prstGeom>
        </p:spPr>
        <p:txBody>
          <a:bodyPr wrap="square">
            <a:spAutoFit/>
          </a:bodyPr>
          <a:lstStyle/>
          <a:p>
            <a:pPr algn="ctr"/>
            <a:r>
              <a:rPr lang="en-US" sz="1600" dirty="0">
                <a:latin typeface="Titillium"/>
              </a:rPr>
              <a:t>the </a:t>
            </a:r>
            <a:r>
              <a:rPr lang="en-US" sz="1600" b="1" dirty="0">
                <a:solidFill>
                  <a:srgbClr val="232182"/>
                </a:solidFill>
                <a:latin typeface="Titillium"/>
              </a:rPr>
              <a:t>European Union </a:t>
            </a:r>
            <a:r>
              <a:rPr lang="en-US" sz="1600" dirty="0">
                <a:latin typeface="Titillium"/>
              </a:rPr>
              <a:t>and its </a:t>
            </a:r>
            <a:r>
              <a:rPr lang="en-US" sz="1600" b="1" dirty="0">
                <a:solidFill>
                  <a:srgbClr val="232182"/>
                </a:solidFill>
                <a:latin typeface="Titillium"/>
              </a:rPr>
              <a:t>residents</a:t>
            </a:r>
            <a:r>
              <a:rPr lang="en-US" sz="1600" dirty="0">
                <a:latin typeface="Titillium"/>
              </a:rPr>
              <a:t> and protect </a:t>
            </a:r>
            <a:r>
              <a:rPr lang="en-US" sz="1600" b="1" dirty="0">
                <a:solidFill>
                  <a:srgbClr val="232182"/>
                </a:solidFill>
                <a:latin typeface="Titillium"/>
              </a:rPr>
              <a:t>the environment</a:t>
            </a:r>
            <a:r>
              <a:rPr lang="en-US" sz="1600" dirty="0">
                <a:latin typeface="Titillium"/>
              </a:rPr>
              <a:t>, where appropriate in close cooperation with other authorities</a:t>
            </a:r>
          </a:p>
        </p:txBody>
      </p:sp>
      <p:sp>
        <p:nvSpPr>
          <p:cNvPr id="12" name="Ellipse 11">
            <a:extLst>
              <a:ext uri="{FF2B5EF4-FFF2-40B4-BE49-F238E27FC236}">
                <a16:creationId xmlns:a16="http://schemas.microsoft.com/office/drawing/2014/main" id="{EBCC816A-004A-403E-8107-4FE1614C8A6E}"/>
              </a:ext>
            </a:extLst>
          </p:cNvPr>
          <p:cNvSpPr/>
          <p:nvPr/>
        </p:nvSpPr>
        <p:spPr>
          <a:xfrm>
            <a:off x="9645396" y="1860642"/>
            <a:ext cx="2413687" cy="2259227"/>
          </a:xfrm>
          <a:prstGeom prst="ellipse">
            <a:avLst/>
          </a:prstGeom>
          <a:solidFill>
            <a:srgbClr val="1F88CF">
              <a:lumMod val="20000"/>
              <a:lumOff val="80000"/>
            </a:srgbClr>
          </a:solidFill>
          <a:ln w="12700" cap="flat" cmpd="sng" algn="ctr">
            <a:solidFill>
              <a:srgbClr val="5A5B5E">
                <a:lumMod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FFFFFF"/>
              </a:solidFill>
              <a:effectLst/>
              <a:uLnTx/>
              <a:uFillTx/>
              <a:latin typeface="Titillium Lt"/>
              <a:ea typeface="+mn-ea"/>
              <a:cs typeface="+mn-cs"/>
            </a:endParaRPr>
          </a:p>
        </p:txBody>
      </p:sp>
      <p:sp>
        <p:nvSpPr>
          <p:cNvPr id="13" name="ZoneTexte 12">
            <a:extLst>
              <a:ext uri="{FF2B5EF4-FFF2-40B4-BE49-F238E27FC236}">
                <a16:creationId xmlns:a16="http://schemas.microsoft.com/office/drawing/2014/main" id="{4484BF96-C841-46FE-9900-94E564F12654}"/>
              </a:ext>
            </a:extLst>
          </p:cNvPr>
          <p:cNvSpPr txBox="1"/>
          <p:nvPr/>
        </p:nvSpPr>
        <p:spPr>
          <a:xfrm>
            <a:off x="10085178" y="2014697"/>
            <a:ext cx="1425391" cy="461665"/>
          </a:xfrm>
          <a:prstGeom prst="rect">
            <a:avLst/>
          </a:prstGeom>
          <a:noFill/>
        </p:spPr>
        <p:txBody>
          <a:bodyPr wrap="none" rtlCol="0">
            <a:spAutoFit/>
          </a:bodyPr>
          <a:lstStyle/>
          <a:p>
            <a:pPr algn="ctr"/>
            <a:r>
              <a:rPr lang="fr-FR" sz="2400" b="1" dirty="0" err="1">
                <a:solidFill>
                  <a:srgbClr val="5A5B5E">
                    <a:lumMod val="50000"/>
                  </a:srgbClr>
                </a:solidFill>
                <a:latin typeface="Titillium Bd" panose="00000800000000000000" pitchFamily="2" charset="0"/>
              </a:rPr>
              <a:t>Facilitate</a:t>
            </a:r>
            <a:endParaRPr lang="fr-FR" sz="2400" b="1" dirty="0">
              <a:solidFill>
                <a:srgbClr val="5A5B5E">
                  <a:lumMod val="50000"/>
                </a:srgbClr>
              </a:solidFill>
              <a:latin typeface="Titillium Bd" panose="00000800000000000000" pitchFamily="2" charset="0"/>
            </a:endParaRPr>
          </a:p>
        </p:txBody>
      </p:sp>
      <p:pic>
        <p:nvPicPr>
          <p:cNvPr id="14" name="Image 13">
            <a:extLst>
              <a:ext uri="{FF2B5EF4-FFF2-40B4-BE49-F238E27FC236}">
                <a16:creationId xmlns:a16="http://schemas.microsoft.com/office/drawing/2014/main" id="{EEE0F335-52B4-4795-9044-7285846B7358}"/>
              </a:ext>
            </a:extLst>
          </p:cNvPr>
          <p:cNvPicPr>
            <a:picLocks noChangeAspect="1"/>
          </p:cNvPicPr>
          <p:nvPr/>
        </p:nvPicPr>
        <p:blipFill>
          <a:blip r:embed="rId4"/>
          <a:stretch>
            <a:fillRect/>
          </a:stretch>
        </p:blipFill>
        <p:spPr>
          <a:xfrm>
            <a:off x="10246004" y="2529948"/>
            <a:ext cx="1212469" cy="1212469"/>
          </a:xfrm>
          <a:prstGeom prst="rect">
            <a:avLst/>
          </a:prstGeom>
        </p:spPr>
      </p:pic>
      <p:sp>
        <p:nvSpPr>
          <p:cNvPr id="15" name="Rectangle 14">
            <a:extLst>
              <a:ext uri="{FF2B5EF4-FFF2-40B4-BE49-F238E27FC236}">
                <a16:creationId xmlns:a16="http://schemas.microsoft.com/office/drawing/2014/main" id="{02027BAD-8C15-482A-BBCA-607666CB7530}"/>
              </a:ext>
            </a:extLst>
          </p:cNvPr>
          <p:cNvSpPr/>
          <p:nvPr/>
        </p:nvSpPr>
        <p:spPr>
          <a:xfrm>
            <a:off x="9591031" y="4195776"/>
            <a:ext cx="2413687" cy="1077218"/>
          </a:xfrm>
          <a:prstGeom prst="rect">
            <a:avLst/>
          </a:prstGeom>
        </p:spPr>
        <p:txBody>
          <a:bodyPr wrap="square">
            <a:spAutoFit/>
          </a:bodyPr>
          <a:lstStyle/>
          <a:p>
            <a:pPr algn="ctr"/>
            <a:r>
              <a:rPr lang="en-US" sz="1600" dirty="0">
                <a:solidFill>
                  <a:srgbClr val="5A5B5E"/>
                </a:solidFill>
                <a:latin typeface="Titillium"/>
              </a:rPr>
              <a:t>legitimate trade, whilst maintaining a </a:t>
            </a:r>
            <a:r>
              <a:rPr lang="en-US" sz="1600" b="1" dirty="0">
                <a:solidFill>
                  <a:srgbClr val="232182"/>
                </a:solidFill>
                <a:latin typeface="Titillium"/>
              </a:rPr>
              <a:t>proper balance with customs and excise controls</a:t>
            </a:r>
          </a:p>
        </p:txBody>
      </p:sp>
      <p:sp>
        <p:nvSpPr>
          <p:cNvPr id="16" name="ZoneTexte 15">
            <a:extLst>
              <a:ext uri="{FF2B5EF4-FFF2-40B4-BE49-F238E27FC236}">
                <a16:creationId xmlns:a16="http://schemas.microsoft.com/office/drawing/2014/main" id="{E9486FB4-E90B-4FF6-B722-07CCCE2E29ED}"/>
              </a:ext>
            </a:extLst>
          </p:cNvPr>
          <p:cNvSpPr txBox="1"/>
          <p:nvPr/>
        </p:nvSpPr>
        <p:spPr>
          <a:xfrm>
            <a:off x="7681298" y="890555"/>
            <a:ext cx="1162498" cy="461665"/>
          </a:xfrm>
          <a:prstGeom prst="rect">
            <a:avLst/>
          </a:prstGeom>
          <a:noFill/>
        </p:spPr>
        <p:txBody>
          <a:bodyPr wrap="none" rtlCol="0">
            <a:spAutoFit/>
          </a:bodyPr>
          <a:lstStyle/>
          <a:p>
            <a:pPr algn="ctr"/>
            <a:r>
              <a:rPr lang="fr-FR" sz="2400" b="1" dirty="0" err="1">
                <a:solidFill>
                  <a:srgbClr val="5A5B5E">
                    <a:lumMod val="50000"/>
                  </a:srgbClr>
                </a:solidFill>
                <a:latin typeface="Titillium Bd" panose="00000800000000000000" pitchFamily="2" charset="0"/>
              </a:rPr>
              <a:t>Protect</a:t>
            </a:r>
            <a:endParaRPr lang="fr-FR" sz="2400" b="1" dirty="0">
              <a:solidFill>
                <a:srgbClr val="5A5B5E">
                  <a:lumMod val="50000"/>
                </a:srgbClr>
              </a:solidFill>
              <a:latin typeface="Titillium Bd" panose="00000800000000000000" pitchFamily="2" charset="0"/>
            </a:endParaRPr>
          </a:p>
        </p:txBody>
      </p:sp>
      <p:pic>
        <p:nvPicPr>
          <p:cNvPr id="17" name="Image 16">
            <a:extLst>
              <a:ext uri="{FF2B5EF4-FFF2-40B4-BE49-F238E27FC236}">
                <a16:creationId xmlns:a16="http://schemas.microsoft.com/office/drawing/2014/main" id="{6CB2A6CE-3CDD-4A5E-B61F-6526F84AF94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37731" y="1391412"/>
            <a:ext cx="1211770" cy="1211770"/>
          </a:xfrm>
          <a:prstGeom prst="rect">
            <a:avLst/>
          </a:prstGeom>
        </p:spPr>
      </p:pic>
      <p:sp>
        <p:nvSpPr>
          <p:cNvPr id="19" name="Titre 1">
            <a:extLst>
              <a:ext uri="{FF2B5EF4-FFF2-40B4-BE49-F238E27FC236}">
                <a16:creationId xmlns:a16="http://schemas.microsoft.com/office/drawing/2014/main" id="{A7391613-F2A5-4A0D-B442-3B7EF8521F32}"/>
              </a:ext>
            </a:extLst>
          </p:cNvPr>
          <p:cNvSpPr txBox="1">
            <a:spLocks/>
          </p:cNvSpPr>
          <p:nvPr/>
        </p:nvSpPr>
        <p:spPr>
          <a:xfrm>
            <a:off x="1579018" y="0"/>
            <a:ext cx="10612982" cy="763571"/>
          </a:xfrm>
          <a:prstGeom prst="rect">
            <a:avLst/>
          </a:prstGeom>
          <a:solidFill>
            <a:srgbClr val="000099"/>
          </a:solid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BE" b="1" dirty="0">
                <a:solidFill>
                  <a:schemeClr val="bg1"/>
                </a:solidFill>
              </a:rPr>
              <a:t>Mission</a:t>
            </a:r>
          </a:p>
        </p:txBody>
      </p:sp>
    </p:spTree>
    <p:extLst>
      <p:ext uri="{BB962C8B-B14F-4D97-AF65-F5344CB8AC3E}">
        <p14:creationId xmlns:p14="http://schemas.microsoft.com/office/powerpoint/2010/main" val="30040201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19BE58CD-FC1D-463E-A108-D807900471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2" name="Titre 1">
            <a:extLst>
              <a:ext uri="{FF2B5EF4-FFF2-40B4-BE49-F238E27FC236}">
                <a16:creationId xmlns:a16="http://schemas.microsoft.com/office/drawing/2014/main" id="{5E733327-1C85-499C-8269-DEFC7A2CF0A7}"/>
              </a:ext>
            </a:extLst>
          </p:cNvPr>
          <p:cNvSpPr>
            <a:spLocks noGrp="1"/>
          </p:cNvSpPr>
          <p:nvPr>
            <p:ph type="ctrTitle"/>
          </p:nvPr>
        </p:nvSpPr>
        <p:spPr>
          <a:xfrm>
            <a:off x="1648800" y="474785"/>
            <a:ext cx="9904292" cy="5213838"/>
          </a:xfrm>
        </p:spPr>
        <p:txBody>
          <a:bodyPr>
            <a:normAutofit/>
          </a:bodyPr>
          <a:lstStyle/>
          <a:p>
            <a:pPr>
              <a:lnSpc>
                <a:spcPct val="100000"/>
              </a:lnSpc>
              <a:spcBef>
                <a:spcPts val="0"/>
              </a:spcBef>
              <a:defRPr/>
            </a:pPr>
            <a:br>
              <a:rPr lang="fr-BE" sz="4000" dirty="0"/>
            </a:br>
            <a:br>
              <a:rPr lang="fr-BE" sz="4000" dirty="0"/>
            </a:br>
            <a:br>
              <a:rPr lang="fr-BE" sz="2000" dirty="0"/>
            </a:br>
            <a:br>
              <a:rPr lang="fr-BE" sz="2000" dirty="0"/>
            </a:br>
            <a:br>
              <a:rPr lang="nl-BE" sz="2800" dirty="0">
                <a:solidFill>
                  <a:schemeClr val="tx1">
                    <a:lumMod val="65000"/>
                    <a:lumOff val="35000"/>
                  </a:schemeClr>
                </a:solidFill>
              </a:rPr>
            </a:br>
            <a:br>
              <a:rPr lang="nl-BE" sz="2800" dirty="0">
                <a:solidFill>
                  <a:schemeClr val="tx1">
                    <a:lumMod val="65000"/>
                    <a:lumOff val="35000"/>
                  </a:schemeClr>
                </a:solidFill>
              </a:rPr>
            </a:br>
            <a:endParaRPr lang="fr-BE" dirty="0"/>
          </a:p>
        </p:txBody>
      </p:sp>
      <p:sp>
        <p:nvSpPr>
          <p:cNvPr id="8" name="Titre 1">
            <a:extLst>
              <a:ext uri="{FF2B5EF4-FFF2-40B4-BE49-F238E27FC236}">
                <a16:creationId xmlns:a16="http://schemas.microsoft.com/office/drawing/2014/main" id="{5A89A87F-1CC3-4ACC-9BA7-9922EA9107B6}"/>
              </a:ext>
            </a:extLst>
          </p:cNvPr>
          <p:cNvSpPr txBox="1">
            <a:spLocks/>
          </p:cNvSpPr>
          <p:nvPr/>
        </p:nvSpPr>
        <p:spPr>
          <a:xfrm>
            <a:off x="1620992" y="8781"/>
            <a:ext cx="10612982" cy="763571"/>
          </a:xfrm>
          <a:prstGeom prst="rect">
            <a:avLst/>
          </a:prstGeom>
          <a:solidFill>
            <a:srgbClr val="000099"/>
          </a:solid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BE" b="1" dirty="0">
                <a:solidFill>
                  <a:schemeClr val="bg1"/>
                </a:solidFill>
              </a:rPr>
              <a:t>Customs </a:t>
            </a:r>
            <a:r>
              <a:rPr lang="fr-BE" b="1" dirty="0" err="1">
                <a:solidFill>
                  <a:schemeClr val="bg1"/>
                </a:solidFill>
              </a:rPr>
              <a:t>working</a:t>
            </a:r>
            <a:r>
              <a:rPr lang="fr-BE" b="1" dirty="0">
                <a:solidFill>
                  <a:schemeClr val="bg1"/>
                </a:solidFill>
              </a:rPr>
              <a:t> areas </a:t>
            </a:r>
          </a:p>
        </p:txBody>
      </p:sp>
      <p:pic>
        <p:nvPicPr>
          <p:cNvPr id="3" name="Afbeelding 2">
            <a:extLst>
              <a:ext uri="{FF2B5EF4-FFF2-40B4-BE49-F238E27FC236}">
                <a16:creationId xmlns:a16="http://schemas.microsoft.com/office/drawing/2014/main" id="{DD95F581-B087-417E-9CCB-9230581AF18F}"/>
              </a:ext>
            </a:extLst>
          </p:cNvPr>
          <p:cNvPicPr>
            <a:picLocks noChangeAspect="1"/>
          </p:cNvPicPr>
          <p:nvPr/>
        </p:nvPicPr>
        <p:blipFill>
          <a:blip r:embed="rId4"/>
          <a:stretch>
            <a:fillRect/>
          </a:stretch>
        </p:blipFill>
        <p:spPr>
          <a:xfrm>
            <a:off x="8521889" y="612097"/>
            <a:ext cx="3670110" cy="4419983"/>
          </a:xfrm>
          <a:prstGeom prst="rect">
            <a:avLst/>
          </a:prstGeom>
        </p:spPr>
      </p:pic>
      <p:pic>
        <p:nvPicPr>
          <p:cNvPr id="5" name="Afbeelding 4">
            <a:extLst>
              <a:ext uri="{FF2B5EF4-FFF2-40B4-BE49-F238E27FC236}">
                <a16:creationId xmlns:a16="http://schemas.microsoft.com/office/drawing/2014/main" id="{FFCFE036-5C69-4C1C-A96F-BDBABC89EAA1}"/>
              </a:ext>
            </a:extLst>
          </p:cNvPr>
          <p:cNvPicPr>
            <a:picLocks noChangeAspect="1"/>
          </p:cNvPicPr>
          <p:nvPr/>
        </p:nvPicPr>
        <p:blipFill>
          <a:blip r:embed="rId5"/>
          <a:stretch>
            <a:fillRect/>
          </a:stretch>
        </p:blipFill>
        <p:spPr>
          <a:xfrm>
            <a:off x="7783225" y="2293162"/>
            <a:ext cx="2204779" cy="1517623"/>
          </a:xfrm>
          <a:prstGeom prst="rect">
            <a:avLst/>
          </a:prstGeom>
        </p:spPr>
      </p:pic>
      <p:pic>
        <p:nvPicPr>
          <p:cNvPr id="6" name="Afbeelding 5">
            <a:extLst>
              <a:ext uri="{FF2B5EF4-FFF2-40B4-BE49-F238E27FC236}">
                <a16:creationId xmlns:a16="http://schemas.microsoft.com/office/drawing/2014/main" id="{78DA8985-D5CA-41BA-9306-07F7D20DA484}"/>
              </a:ext>
            </a:extLst>
          </p:cNvPr>
          <p:cNvPicPr>
            <a:picLocks noChangeAspect="1"/>
          </p:cNvPicPr>
          <p:nvPr/>
        </p:nvPicPr>
        <p:blipFill>
          <a:blip r:embed="rId6"/>
          <a:stretch>
            <a:fillRect/>
          </a:stretch>
        </p:blipFill>
        <p:spPr>
          <a:xfrm flipH="1">
            <a:off x="3101771" y="4412912"/>
            <a:ext cx="2100541" cy="1312737"/>
          </a:xfrm>
          <a:prstGeom prst="rect">
            <a:avLst/>
          </a:prstGeom>
        </p:spPr>
      </p:pic>
      <p:pic>
        <p:nvPicPr>
          <p:cNvPr id="18" name="Afbeelding 17">
            <a:extLst>
              <a:ext uri="{FF2B5EF4-FFF2-40B4-BE49-F238E27FC236}">
                <a16:creationId xmlns:a16="http://schemas.microsoft.com/office/drawing/2014/main" id="{8A9CF014-E203-486A-A68E-93B38FCB44C5}"/>
              </a:ext>
            </a:extLst>
          </p:cNvPr>
          <p:cNvPicPr>
            <a:picLocks noChangeAspect="1"/>
          </p:cNvPicPr>
          <p:nvPr/>
        </p:nvPicPr>
        <p:blipFill>
          <a:blip r:embed="rId7"/>
          <a:stretch>
            <a:fillRect/>
          </a:stretch>
        </p:blipFill>
        <p:spPr>
          <a:xfrm>
            <a:off x="10447076" y="4147405"/>
            <a:ext cx="1717291" cy="1142779"/>
          </a:xfrm>
          <a:prstGeom prst="rect">
            <a:avLst/>
          </a:prstGeom>
        </p:spPr>
      </p:pic>
      <p:pic>
        <p:nvPicPr>
          <p:cNvPr id="19" name="Afbeelding 18">
            <a:extLst>
              <a:ext uri="{FF2B5EF4-FFF2-40B4-BE49-F238E27FC236}">
                <a16:creationId xmlns:a16="http://schemas.microsoft.com/office/drawing/2014/main" id="{49855FCD-1E6D-4265-923D-230636ED2334}"/>
              </a:ext>
            </a:extLst>
          </p:cNvPr>
          <p:cNvPicPr>
            <a:picLocks noChangeAspect="1"/>
          </p:cNvPicPr>
          <p:nvPr/>
        </p:nvPicPr>
        <p:blipFill>
          <a:blip r:embed="rId8"/>
          <a:stretch>
            <a:fillRect/>
          </a:stretch>
        </p:blipFill>
        <p:spPr>
          <a:xfrm>
            <a:off x="7418593" y="932607"/>
            <a:ext cx="1237721" cy="1237721"/>
          </a:xfrm>
          <a:prstGeom prst="rect">
            <a:avLst/>
          </a:prstGeom>
        </p:spPr>
      </p:pic>
      <p:pic>
        <p:nvPicPr>
          <p:cNvPr id="20" name="Afbeelding 19">
            <a:extLst>
              <a:ext uri="{FF2B5EF4-FFF2-40B4-BE49-F238E27FC236}">
                <a16:creationId xmlns:a16="http://schemas.microsoft.com/office/drawing/2014/main" id="{058B340D-59C3-4E16-A651-5EC8854D1024}"/>
              </a:ext>
            </a:extLst>
          </p:cNvPr>
          <p:cNvPicPr>
            <a:picLocks noChangeAspect="1"/>
          </p:cNvPicPr>
          <p:nvPr/>
        </p:nvPicPr>
        <p:blipFill>
          <a:blip r:embed="rId9"/>
          <a:stretch>
            <a:fillRect/>
          </a:stretch>
        </p:blipFill>
        <p:spPr>
          <a:xfrm>
            <a:off x="1624857" y="763571"/>
            <a:ext cx="2592036" cy="1847850"/>
          </a:xfrm>
          <a:prstGeom prst="rect">
            <a:avLst/>
          </a:prstGeom>
        </p:spPr>
      </p:pic>
      <p:pic>
        <p:nvPicPr>
          <p:cNvPr id="23" name="Afbeelding 22">
            <a:extLst>
              <a:ext uri="{FF2B5EF4-FFF2-40B4-BE49-F238E27FC236}">
                <a16:creationId xmlns:a16="http://schemas.microsoft.com/office/drawing/2014/main" id="{78DAC4D9-67AC-4CB5-8F49-DFF28DC73D15}"/>
              </a:ext>
            </a:extLst>
          </p:cNvPr>
          <p:cNvPicPr>
            <a:picLocks noChangeAspect="1"/>
          </p:cNvPicPr>
          <p:nvPr/>
        </p:nvPicPr>
        <p:blipFill rotWithShape="1">
          <a:blip r:embed="rId10"/>
          <a:srcRect l="12658"/>
          <a:stretch/>
        </p:blipFill>
        <p:spPr>
          <a:xfrm>
            <a:off x="4454721" y="744502"/>
            <a:ext cx="2726044" cy="1885987"/>
          </a:xfrm>
          <a:prstGeom prst="rect">
            <a:avLst/>
          </a:prstGeom>
        </p:spPr>
      </p:pic>
      <p:pic>
        <p:nvPicPr>
          <p:cNvPr id="24" name="Afbeelding 23">
            <a:extLst>
              <a:ext uri="{FF2B5EF4-FFF2-40B4-BE49-F238E27FC236}">
                <a16:creationId xmlns:a16="http://schemas.microsoft.com/office/drawing/2014/main" id="{05C45D9D-6531-434F-8809-7B277F646AD6}"/>
              </a:ext>
            </a:extLst>
          </p:cNvPr>
          <p:cNvPicPr>
            <a:picLocks noChangeAspect="1"/>
          </p:cNvPicPr>
          <p:nvPr/>
        </p:nvPicPr>
        <p:blipFill rotWithShape="1">
          <a:blip r:embed="rId11"/>
          <a:srcRect t="17735"/>
          <a:stretch/>
        </p:blipFill>
        <p:spPr>
          <a:xfrm>
            <a:off x="4653194" y="2654473"/>
            <a:ext cx="3084191" cy="1660809"/>
          </a:xfrm>
          <a:prstGeom prst="rect">
            <a:avLst/>
          </a:prstGeom>
        </p:spPr>
      </p:pic>
      <p:pic>
        <p:nvPicPr>
          <p:cNvPr id="25" name="Afbeelding 24">
            <a:extLst>
              <a:ext uri="{FF2B5EF4-FFF2-40B4-BE49-F238E27FC236}">
                <a16:creationId xmlns:a16="http://schemas.microsoft.com/office/drawing/2014/main" id="{40CE397F-FD81-4BED-A11C-16AF8F98A721}"/>
              </a:ext>
            </a:extLst>
          </p:cNvPr>
          <p:cNvPicPr>
            <a:picLocks noChangeAspect="1"/>
          </p:cNvPicPr>
          <p:nvPr/>
        </p:nvPicPr>
        <p:blipFill>
          <a:blip r:embed="rId12"/>
          <a:stretch>
            <a:fillRect/>
          </a:stretch>
        </p:blipFill>
        <p:spPr>
          <a:xfrm>
            <a:off x="5310397" y="4452926"/>
            <a:ext cx="2540930" cy="1505414"/>
          </a:xfrm>
          <a:prstGeom prst="rect">
            <a:avLst/>
          </a:prstGeom>
        </p:spPr>
      </p:pic>
      <p:pic>
        <p:nvPicPr>
          <p:cNvPr id="26" name="Afbeelding 25">
            <a:extLst>
              <a:ext uri="{FF2B5EF4-FFF2-40B4-BE49-F238E27FC236}">
                <a16:creationId xmlns:a16="http://schemas.microsoft.com/office/drawing/2014/main" id="{EAFCD901-843B-4428-AD7E-5D4880943918}"/>
              </a:ext>
            </a:extLst>
          </p:cNvPr>
          <p:cNvPicPr>
            <a:picLocks noChangeAspect="1"/>
          </p:cNvPicPr>
          <p:nvPr/>
        </p:nvPicPr>
        <p:blipFill>
          <a:blip r:embed="rId13"/>
          <a:stretch>
            <a:fillRect/>
          </a:stretch>
        </p:blipFill>
        <p:spPr>
          <a:xfrm>
            <a:off x="1620992" y="2648445"/>
            <a:ext cx="2961558" cy="1672863"/>
          </a:xfrm>
          <a:prstGeom prst="rect">
            <a:avLst/>
          </a:prstGeom>
        </p:spPr>
      </p:pic>
      <p:pic>
        <p:nvPicPr>
          <p:cNvPr id="27" name="Afbeelding 26">
            <a:extLst>
              <a:ext uri="{FF2B5EF4-FFF2-40B4-BE49-F238E27FC236}">
                <a16:creationId xmlns:a16="http://schemas.microsoft.com/office/drawing/2014/main" id="{DF4CF3AE-2884-4606-97F8-BD8DE8744D4D}"/>
              </a:ext>
            </a:extLst>
          </p:cNvPr>
          <p:cNvPicPr>
            <a:picLocks noChangeAspect="1"/>
          </p:cNvPicPr>
          <p:nvPr/>
        </p:nvPicPr>
        <p:blipFill>
          <a:blip r:embed="rId14"/>
          <a:stretch>
            <a:fillRect/>
          </a:stretch>
        </p:blipFill>
        <p:spPr>
          <a:xfrm>
            <a:off x="1236985" y="4412912"/>
            <a:ext cx="1864787" cy="1238335"/>
          </a:xfrm>
          <a:prstGeom prst="rect">
            <a:avLst/>
          </a:prstGeom>
        </p:spPr>
      </p:pic>
      <p:pic>
        <p:nvPicPr>
          <p:cNvPr id="28" name="Afbeelding 27">
            <a:extLst>
              <a:ext uri="{FF2B5EF4-FFF2-40B4-BE49-F238E27FC236}">
                <a16:creationId xmlns:a16="http://schemas.microsoft.com/office/drawing/2014/main" id="{C613B63C-2819-4712-933D-8A17E9BA5E3C}"/>
              </a:ext>
            </a:extLst>
          </p:cNvPr>
          <p:cNvPicPr>
            <a:picLocks noChangeAspect="1"/>
          </p:cNvPicPr>
          <p:nvPr/>
        </p:nvPicPr>
        <p:blipFill rotWithShape="1">
          <a:blip r:embed="rId15"/>
          <a:srcRect l="8759"/>
          <a:stretch/>
        </p:blipFill>
        <p:spPr>
          <a:xfrm>
            <a:off x="7882202" y="5022294"/>
            <a:ext cx="2129493" cy="1215735"/>
          </a:xfrm>
          <a:prstGeom prst="rect">
            <a:avLst/>
          </a:prstGeom>
        </p:spPr>
      </p:pic>
      <p:pic>
        <p:nvPicPr>
          <p:cNvPr id="29" name="Afbeelding 28">
            <a:extLst>
              <a:ext uri="{FF2B5EF4-FFF2-40B4-BE49-F238E27FC236}">
                <a16:creationId xmlns:a16="http://schemas.microsoft.com/office/drawing/2014/main" id="{96198B0B-27F7-4B0A-9C16-6807941A1EB0}"/>
              </a:ext>
            </a:extLst>
          </p:cNvPr>
          <p:cNvPicPr>
            <a:picLocks noChangeAspect="1"/>
          </p:cNvPicPr>
          <p:nvPr/>
        </p:nvPicPr>
        <p:blipFill>
          <a:blip r:embed="rId16"/>
          <a:stretch>
            <a:fillRect/>
          </a:stretch>
        </p:blipFill>
        <p:spPr>
          <a:xfrm>
            <a:off x="10145511" y="5333307"/>
            <a:ext cx="2018856" cy="1093030"/>
          </a:xfrm>
          <a:prstGeom prst="rect">
            <a:avLst/>
          </a:prstGeom>
        </p:spPr>
      </p:pic>
    </p:spTree>
    <p:extLst>
      <p:ext uri="{BB962C8B-B14F-4D97-AF65-F5344CB8AC3E}">
        <p14:creationId xmlns:p14="http://schemas.microsoft.com/office/powerpoint/2010/main" val="25860168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11957B7-16D1-418D-8B51-9C1B3C0D2BAD}"/>
              </a:ext>
            </a:extLst>
          </p:cNvPr>
          <p:cNvSpPr>
            <a:spLocks noGrp="1"/>
          </p:cNvSpPr>
          <p:nvPr>
            <p:ph type="title"/>
          </p:nvPr>
        </p:nvSpPr>
        <p:spPr/>
        <p:txBody>
          <a:bodyPr>
            <a:normAutofit fontScale="90000"/>
          </a:bodyPr>
          <a:lstStyle/>
          <a:p>
            <a:pPr algn="ctr"/>
            <a:r>
              <a:rPr lang="fr-FR" sz="4000" b="1" cap="all" dirty="0">
                <a:solidFill>
                  <a:srgbClr val="232182"/>
                </a:solidFill>
                <a:latin typeface="Titillium" panose="00000500000000000000" pitchFamily="50" charset="0"/>
              </a:rPr>
              <a:t>Customs control </a:t>
            </a:r>
            <a:r>
              <a:rPr lang="fr-FR" sz="4000" b="1" cap="all" dirty="0" err="1">
                <a:solidFill>
                  <a:srgbClr val="232182"/>
                </a:solidFill>
                <a:latin typeface="Titillium" panose="00000500000000000000" pitchFamily="50" charset="0"/>
              </a:rPr>
              <a:t>procedures</a:t>
            </a:r>
            <a:br>
              <a:rPr lang="fr-FR" sz="4000" b="1" dirty="0"/>
            </a:br>
            <a:endParaRPr lang="fr-FR" sz="4000" b="1" dirty="0"/>
          </a:p>
        </p:txBody>
      </p:sp>
    </p:spTree>
    <p:extLst>
      <p:ext uri="{BB962C8B-B14F-4D97-AF65-F5344CB8AC3E}">
        <p14:creationId xmlns:p14="http://schemas.microsoft.com/office/powerpoint/2010/main" val="25807603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19BE58CD-FC1D-463E-A108-D807900471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535" y="0"/>
            <a:ext cx="12191999" cy="6858000"/>
          </a:xfrm>
          <a:prstGeom prst="rect">
            <a:avLst/>
          </a:prstGeom>
        </p:spPr>
      </p:pic>
      <p:sp>
        <p:nvSpPr>
          <p:cNvPr id="2" name="Titre 1">
            <a:extLst>
              <a:ext uri="{FF2B5EF4-FFF2-40B4-BE49-F238E27FC236}">
                <a16:creationId xmlns:a16="http://schemas.microsoft.com/office/drawing/2014/main" id="{5E733327-1C85-499C-8269-DEFC7A2CF0A7}"/>
              </a:ext>
            </a:extLst>
          </p:cNvPr>
          <p:cNvSpPr>
            <a:spLocks noGrp="1"/>
          </p:cNvSpPr>
          <p:nvPr>
            <p:ph type="ctrTitle"/>
          </p:nvPr>
        </p:nvSpPr>
        <p:spPr>
          <a:xfrm>
            <a:off x="1648800" y="557999"/>
            <a:ext cx="8066700" cy="5070444"/>
          </a:xfrm>
        </p:spPr>
        <p:txBody>
          <a:bodyPr>
            <a:normAutofit fontScale="90000"/>
          </a:bodyPr>
          <a:lstStyle/>
          <a:p>
            <a:pPr>
              <a:spcBef>
                <a:spcPts val="0"/>
              </a:spcBef>
              <a:defRPr/>
            </a:pPr>
            <a:br>
              <a:rPr lang="fr-BE" dirty="0"/>
            </a:br>
            <a:br>
              <a:rPr lang="fr-BE" dirty="0"/>
            </a:br>
            <a:r>
              <a:rPr lang="en-GB" sz="3100" dirty="0">
                <a:solidFill>
                  <a:schemeClr val="tx1">
                    <a:lumMod val="75000"/>
                    <a:lumOff val="25000"/>
                  </a:schemeClr>
                </a:solidFill>
                <a:latin typeface="+mn-lt"/>
              </a:rPr>
              <a:t>Selection</a:t>
            </a:r>
            <a:r>
              <a:rPr lang="en-GB" sz="2400" dirty="0">
                <a:solidFill>
                  <a:schemeClr val="tx1">
                    <a:lumMod val="75000"/>
                    <a:lumOff val="25000"/>
                  </a:schemeClr>
                </a:solidFill>
              </a:rPr>
              <a:t> </a:t>
            </a:r>
            <a:br>
              <a:rPr lang="en-GB" sz="2400" dirty="0">
                <a:solidFill>
                  <a:schemeClr val="tx1">
                    <a:lumMod val="75000"/>
                    <a:lumOff val="25000"/>
                  </a:schemeClr>
                </a:solidFill>
              </a:rPr>
            </a:br>
            <a:br>
              <a:rPr lang="en-GB" sz="2400" dirty="0">
                <a:solidFill>
                  <a:schemeClr val="tx1">
                    <a:lumMod val="75000"/>
                    <a:lumOff val="25000"/>
                  </a:schemeClr>
                </a:solidFill>
              </a:rPr>
            </a:br>
            <a:br>
              <a:rPr lang="en-GB" sz="2400" dirty="0">
                <a:solidFill>
                  <a:schemeClr val="tx1">
                    <a:lumMod val="75000"/>
                    <a:lumOff val="25000"/>
                  </a:schemeClr>
                </a:solidFill>
              </a:rPr>
            </a:br>
            <a:br>
              <a:rPr lang="en-GB" sz="2400" dirty="0">
                <a:solidFill>
                  <a:schemeClr val="tx1">
                    <a:lumMod val="75000"/>
                    <a:lumOff val="25000"/>
                  </a:schemeClr>
                </a:solidFill>
              </a:rPr>
            </a:br>
            <a:r>
              <a:rPr lang="en-GB" sz="3100" dirty="0">
                <a:solidFill>
                  <a:schemeClr val="tx1">
                    <a:lumMod val="75000"/>
                    <a:lumOff val="25000"/>
                  </a:schemeClr>
                </a:solidFill>
                <a:latin typeface="+mn-lt"/>
              </a:rPr>
              <a:t>Planification</a:t>
            </a:r>
            <a:br>
              <a:rPr lang="en-GB" sz="2700" dirty="0">
                <a:solidFill>
                  <a:schemeClr val="tx1">
                    <a:lumMod val="75000"/>
                    <a:lumOff val="25000"/>
                  </a:schemeClr>
                </a:solidFill>
                <a:latin typeface="+mn-lt"/>
              </a:rPr>
            </a:br>
            <a:br>
              <a:rPr lang="en-GB" sz="2400" dirty="0">
                <a:solidFill>
                  <a:schemeClr val="tx1">
                    <a:lumMod val="75000"/>
                    <a:lumOff val="25000"/>
                  </a:schemeClr>
                </a:solidFill>
              </a:rPr>
            </a:br>
            <a:br>
              <a:rPr lang="en-GB" sz="2400" dirty="0">
                <a:solidFill>
                  <a:schemeClr val="tx1">
                    <a:lumMod val="75000"/>
                    <a:lumOff val="25000"/>
                  </a:schemeClr>
                </a:solidFill>
              </a:rPr>
            </a:br>
            <a:br>
              <a:rPr lang="en-GB" sz="2400" dirty="0">
                <a:solidFill>
                  <a:schemeClr val="tx1">
                    <a:lumMod val="75000"/>
                    <a:lumOff val="25000"/>
                  </a:schemeClr>
                </a:solidFill>
              </a:rPr>
            </a:br>
            <a:r>
              <a:rPr lang="en-GB" sz="3100" dirty="0">
                <a:solidFill>
                  <a:schemeClr val="tx1">
                    <a:lumMod val="75000"/>
                    <a:lumOff val="25000"/>
                  </a:schemeClr>
                </a:solidFill>
                <a:latin typeface="+mn-lt"/>
              </a:rPr>
              <a:t>Documentary check </a:t>
            </a:r>
            <a:br>
              <a:rPr lang="en-GB" sz="2400" dirty="0">
                <a:solidFill>
                  <a:schemeClr val="tx1">
                    <a:lumMod val="75000"/>
                    <a:lumOff val="25000"/>
                  </a:schemeClr>
                </a:solidFill>
              </a:rPr>
            </a:br>
            <a:br>
              <a:rPr lang="en-GB" sz="2400" dirty="0">
                <a:solidFill>
                  <a:schemeClr val="tx1">
                    <a:lumMod val="75000"/>
                    <a:lumOff val="25000"/>
                  </a:schemeClr>
                </a:solidFill>
              </a:rPr>
            </a:br>
            <a:br>
              <a:rPr lang="en-GB" sz="2400" dirty="0">
                <a:solidFill>
                  <a:schemeClr val="tx1">
                    <a:lumMod val="75000"/>
                    <a:lumOff val="25000"/>
                  </a:schemeClr>
                </a:solidFill>
              </a:rPr>
            </a:br>
            <a:br>
              <a:rPr lang="en-GB" sz="2400" dirty="0">
                <a:solidFill>
                  <a:schemeClr val="tx1">
                    <a:lumMod val="75000"/>
                    <a:lumOff val="25000"/>
                  </a:schemeClr>
                </a:solidFill>
              </a:rPr>
            </a:br>
            <a:r>
              <a:rPr lang="en-GB" sz="3100" dirty="0">
                <a:solidFill>
                  <a:schemeClr val="tx1">
                    <a:lumMod val="75000"/>
                    <a:lumOff val="25000"/>
                  </a:schemeClr>
                </a:solidFill>
                <a:latin typeface="+mn-lt"/>
              </a:rPr>
              <a:t>Physical inspection of goods</a:t>
            </a:r>
            <a:br>
              <a:rPr lang="en-GB" sz="2400" dirty="0">
                <a:solidFill>
                  <a:schemeClr val="tx1">
                    <a:lumMod val="75000"/>
                    <a:lumOff val="25000"/>
                  </a:schemeClr>
                </a:solidFill>
              </a:rPr>
            </a:br>
            <a:br>
              <a:rPr lang="en-GB" sz="2400" dirty="0">
                <a:solidFill>
                  <a:schemeClr val="tx1">
                    <a:lumMod val="75000"/>
                    <a:lumOff val="25000"/>
                  </a:schemeClr>
                </a:solidFill>
              </a:rPr>
            </a:br>
            <a:endParaRPr lang="fr-BE" dirty="0"/>
          </a:p>
        </p:txBody>
      </p:sp>
      <p:pic>
        <p:nvPicPr>
          <p:cNvPr id="3" name="Afbeelding 2">
            <a:extLst>
              <a:ext uri="{FF2B5EF4-FFF2-40B4-BE49-F238E27FC236}">
                <a16:creationId xmlns:a16="http://schemas.microsoft.com/office/drawing/2014/main" id="{90ED4B56-C603-41F3-9473-92D32D77D1D8}"/>
              </a:ext>
            </a:extLst>
          </p:cNvPr>
          <p:cNvPicPr>
            <a:picLocks noChangeAspect="1"/>
          </p:cNvPicPr>
          <p:nvPr/>
        </p:nvPicPr>
        <p:blipFill>
          <a:blip r:embed="rId4"/>
          <a:stretch>
            <a:fillRect/>
          </a:stretch>
        </p:blipFill>
        <p:spPr>
          <a:xfrm>
            <a:off x="3321518" y="676632"/>
            <a:ext cx="2511770" cy="1268078"/>
          </a:xfrm>
          <a:prstGeom prst="rect">
            <a:avLst/>
          </a:prstGeom>
        </p:spPr>
      </p:pic>
      <p:pic>
        <p:nvPicPr>
          <p:cNvPr id="5" name="Afbeelding 4">
            <a:extLst>
              <a:ext uri="{FF2B5EF4-FFF2-40B4-BE49-F238E27FC236}">
                <a16:creationId xmlns:a16="http://schemas.microsoft.com/office/drawing/2014/main" id="{34FD2F4E-0D0B-4EF6-A9CE-3FAEF562F020}"/>
              </a:ext>
            </a:extLst>
          </p:cNvPr>
          <p:cNvPicPr>
            <a:picLocks noChangeAspect="1"/>
          </p:cNvPicPr>
          <p:nvPr/>
        </p:nvPicPr>
        <p:blipFill>
          <a:blip r:embed="rId5"/>
          <a:stretch>
            <a:fillRect/>
          </a:stretch>
        </p:blipFill>
        <p:spPr>
          <a:xfrm>
            <a:off x="3854178" y="2106182"/>
            <a:ext cx="1321503" cy="906613"/>
          </a:xfrm>
          <a:prstGeom prst="rect">
            <a:avLst/>
          </a:prstGeom>
        </p:spPr>
      </p:pic>
      <p:pic>
        <p:nvPicPr>
          <p:cNvPr id="6" name="Afbeelding 5">
            <a:extLst>
              <a:ext uri="{FF2B5EF4-FFF2-40B4-BE49-F238E27FC236}">
                <a16:creationId xmlns:a16="http://schemas.microsoft.com/office/drawing/2014/main" id="{54BFCE74-9A1F-4C2C-BF10-ECAD45D10539}"/>
              </a:ext>
            </a:extLst>
          </p:cNvPr>
          <p:cNvPicPr>
            <a:picLocks noChangeAspect="1"/>
          </p:cNvPicPr>
          <p:nvPr/>
        </p:nvPicPr>
        <p:blipFill>
          <a:blip r:embed="rId6"/>
          <a:stretch>
            <a:fillRect/>
          </a:stretch>
        </p:blipFill>
        <p:spPr>
          <a:xfrm>
            <a:off x="6768859" y="4574438"/>
            <a:ext cx="2578088" cy="1452444"/>
          </a:xfrm>
          <a:prstGeom prst="rect">
            <a:avLst/>
          </a:prstGeom>
        </p:spPr>
      </p:pic>
      <p:sp>
        <p:nvSpPr>
          <p:cNvPr id="7" name="Titre 1">
            <a:extLst>
              <a:ext uri="{FF2B5EF4-FFF2-40B4-BE49-F238E27FC236}">
                <a16:creationId xmlns:a16="http://schemas.microsoft.com/office/drawing/2014/main" id="{B48B816F-4421-42A4-88C4-3477FE0FBB5B}"/>
              </a:ext>
            </a:extLst>
          </p:cNvPr>
          <p:cNvSpPr txBox="1">
            <a:spLocks/>
          </p:cNvSpPr>
          <p:nvPr/>
        </p:nvSpPr>
        <p:spPr>
          <a:xfrm>
            <a:off x="1648800" y="-96314"/>
            <a:ext cx="10612982" cy="763571"/>
          </a:xfrm>
          <a:prstGeom prst="rect">
            <a:avLst/>
          </a:prstGeom>
          <a:solidFill>
            <a:srgbClr val="000099"/>
          </a:solid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BE" b="1" dirty="0">
                <a:solidFill>
                  <a:schemeClr val="bg1"/>
                </a:solidFill>
              </a:rPr>
              <a:t>Customs control </a:t>
            </a:r>
            <a:r>
              <a:rPr lang="fr-BE" b="1" dirty="0" err="1">
                <a:solidFill>
                  <a:schemeClr val="bg1"/>
                </a:solidFill>
              </a:rPr>
              <a:t>procedures</a:t>
            </a:r>
            <a:endParaRPr lang="fr-BE" b="1" dirty="0">
              <a:solidFill>
                <a:schemeClr val="bg1"/>
              </a:solidFill>
            </a:endParaRPr>
          </a:p>
        </p:txBody>
      </p:sp>
      <p:pic>
        <p:nvPicPr>
          <p:cNvPr id="8" name="Afbeelding 7">
            <a:extLst>
              <a:ext uri="{FF2B5EF4-FFF2-40B4-BE49-F238E27FC236}">
                <a16:creationId xmlns:a16="http://schemas.microsoft.com/office/drawing/2014/main" id="{BF88996E-3AA4-4BE9-8ECD-F2171C3DB4D6}"/>
              </a:ext>
            </a:extLst>
          </p:cNvPr>
          <p:cNvPicPr>
            <a:picLocks noChangeAspect="1"/>
          </p:cNvPicPr>
          <p:nvPr/>
        </p:nvPicPr>
        <p:blipFill>
          <a:blip r:embed="rId7"/>
          <a:stretch>
            <a:fillRect/>
          </a:stretch>
        </p:blipFill>
        <p:spPr>
          <a:xfrm>
            <a:off x="5833288" y="2299789"/>
            <a:ext cx="1589531" cy="2133946"/>
          </a:xfrm>
          <a:prstGeom prst="rect">
            <a:avLst/>
          </a:prstGeom>
        </p:spPr>
      </p:pic>
    </p:spTree>
    <p:extLst>
      <p:ext uri="{BB962C8B-B14F-4D97-AF65-F5344CB8AC3E}">
        <p14:creationId xmlns:p14="http://schemas.microsoft.com/office/powerpoint/2010/main" val="13869510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19BE58CD-FC1D-463E-A108-D807900471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782" y="88777"/>
            <a:ext cx="12191999" cy="6858000"/>
          </a:xfrm>
          <a:prstGeom prst="rect">
            <a:avLst/>
          </a:prstGeom>
        </p:spPr>
      </p:pic>
      <p:sp>
        <p:nvSpPr>
          <p:cNvPr id="2" name="Titre 1">
            <a:extLst>
              <a:ext uri="{FF2B5EF4-FFF2-40B4-BE49-F238E27FC236}">
                <a16:creationId xmlns:a16="http://schemas.microsoft.com/office/drawing/2014/main" id="{5E733327-1C85-499C-8269-DEFC7A2CF0A7}"/>
              </a:ext>
            </a:extLst>
          </p:cNvPr>
          <p:cNvSpPr>
            <a:spLocks noGrp="1"/>
          </p:cNvSpPr>
          <p:nvPr>
            <p:ph type="ctrTitle"/>
          </p:nvPr>
        </p:nvSpPr>
        <p:spPr>
          <a:xfrm>
            <a:off x="1648799" y="390525"/>
            <a:ext cx="10220816" cy="5465152"/>
          </a:xfrm>
        </p:spPr>
        <p:txBody>
          <a:bodyPr>
            <a:normAutofit fontScale="90000"/>
          </a:bodyPr>
          <a:lstStyle/>
          <a:p>
            <a:br>
              <a:rPr lang="fr-BE" dirty="0"/>
            </a:br>
            <a:br>
              <a:rPr lang="fr-BE" dirty="0"/>
            </a:br>
            <a:r>
              <a:rPr lang="fr-BE" sz="3600" dirty="0">
                <a:latin typeface="+mn-lt"/>
              </a:rPr>
              <a:t>Check </a:t>
            </a:r>
            <a:r>
              <a:rPr lang="fr-BE" sz="3600" dirty="0" err="1">
                <a:latin typeface="+mn-lt"/>
              </a:rPr>
              <a:t>validity</a:t>
            </a:r>
            <a:r>
              <a:rPr lang="fr-BE" sz="3600" dirty="0">
                <a:latin typeface="+mn-lt"/>
              </a:rPr>
              <a:t> and </a:t>
            </a:r>
            <a:r>
              <a:rPr lang="fr-BE" sz="3600" dirty="0" err="1">
                <a:latin typeface="+mn-lt"/>
              </a:rPr>
              <a:t>conformity</a:t>
            </a:r>
            <a:br>
              <a:rPr lang="fr-BE" sz="3100" dirty="0">
                <a:latin typeface="+mn-lt"/>
              </a:rPr>
            </a:br>
            <a:br>
              <a:rPr lang="fr-BE" sz="3100" dirty="0">
                <a:latin typeface="+mn-lt"/>
              </a:rPr>
            </a:br>
            <a:r>
              <a:rPr lang="fr-BE" dirty="0"/>
              <a:t>	</a:t>
            </a:r>
            <a:r>
              <a:rPr lang="fr-BE" sz="2700" dirty="0">
                <a:latin typeface="+mn-lt"/>
              </a:rPr>
              <a:t>- Customs </a:t>
            </a:r>
            <a:r>
              <a:rPr lang="fr-BE" sz="2700" dirty="0" err="1">
                <a:latin typeface="+mn-lt"/>
              </a:rPr>
              <a:t>declaration</a:t>
            </a:r>
            <a:r>
              <a:rPr lang="fr-BE" sz="2700" dirty="0">
                <a:latin typeface="+mn-lt"/>
              </a:rPr>
              <a:t> </a:t>
            </a:r>
            <a:br>
              <a:rPr lang="fr-BE" sz="2700" dirty="0">
                <a:latin typeface="+mn-lt"/>
              </a:rPr>
            </a:br>
            <a:r>
              <a:rPr lang="fr-BE" sz="2700" dirty="0">
                <a:latin typeface="+mn-lt"/>
              </a:rPr>
              <a:t>		</a:t>
            </a:r>
            <a:br>
              <a:rPr lang="fr-BE" sz="2700" dirty="0">
                <a:latin typeface="+mn-lt"/>
              </a:rPr>
            </a:br>
            <a:r>
              <a:rPr lang="fr-BE" sz="2700" dirty="0">
                <a:latin typeface="+mn-lt"/>
              </a:rPr>
              <a:t>	</a:t>
            </a:r>
            <a:br>
              <a:rPr lang="fr-BE" sz="2700" dirty="0">
                <a:latin typeface="+mn-lt"/>
              </a:rPr>
            </a:br>
            <a:r>
              <a:rPr lang="fr-BE" sz="2700" dirty="0">
                <a:latin typeface="+mn-lt"/>
              </a:rPr>
              <a:t>	- CVED / CITES </a:t>
            </a:r>
            <a:r>
              <a:rPr lang="fr-BE" sz="2700" dirty="0" err="1">
                <a:latin typeface="+mn-lt"/>
              </a:rPr>
              <a:t>license</a:t>
            </a:r>
            <a:r>
              <a:rPr lang="fr-BE" sz="2700" dirty="0">
                <a:latin typeface="+mn-lt"/>
              </a:rPr>
              <a:t> (</a:t>
            </a:r>
            <a:r>
              <a:rPr lang="fr-BE" sz="2700" dirty="0" err="1">
                <a:latin typeface="+mn-lt"/>
              </a:rPr>
              <a:t>endangered</a:t>
            </a:r>
            <a:r>
              <a:rPr lang="fr-BE" sz="2700" dirty="0">
                <a:latin typeface="+mn-lt"/>
              </a:rPr>
              <a:t> </a:t>
            </a:r>
            <a:r>
              <a:rPr lang="fr-BE" sz="2700" dirty="0" err="1">
                <a:latin typeface="+mn-lt"/>
              </a:rPr>
              <a:t>species</a:t>
            </a:r>
            <a:r>
              <a:rPr lang="fr-BE" sz="2700" dirty="0">
                <a:latin typeface="+mn-lt"/>
              </a:rPr>
              <a:t>)</a:t>
            </a:r>
            <a:br>
              <a:rPr lang="fr-BE" sz="2700" dirty="0">
                <a:latin typeface="+mn-lt"/>
              </a:rPr>
            </a:br>
            <a:r>
              <a:rPr lang="fr-BE" sz="2700" dirty="0">
                <a:latin typeface="+mn-lt"/>
              </a:rPr>
              <a:t>		</a:t>
            </a:r>
            <a:br>
              <a:rPr lang="fr-BE" sz="2700" dirty="0">
                <a:latin typeface="+mn-lt"/>
              </a:rPr>
            </a:br>
            <a:r>
              <a:rPr lang="fr-BE" sz="2700" dirty="0">
                <a:latin typeface="+mn-lt"/>
              </a:rPr>
              <a:t>	</a:t>
            </a:r>
            <a:br>
              <a:rPr lang="fr-BE" sz="2700" dirty="0">
                <a:latin typeface="+mn-lt"/>
              </a:rPr>
            </a:br>
            <a:r>
              <a:rPr lang="fr-BE" sz="2700" dirty="0">
                <a:latin typeface="+mn-lt"/>
              </a:rPr>
              <a:t>	- commercial documents</a:t>
            </a:r>
            <a:br>
              <a:rPr lang="fr-BE" sz="2700" dirty="0">
                <a:latin typeface="+mn-lt"/>
              </a:rPr>
            </a:br>
            <a:br>
              <a:rPr lang="fr-BE" dirty="0"/>
            </a:br>
            <a:br>
              <a:rPr lang="fr-BE" dirty="0"/>
            </a:br>
            <a:br>
              <a:rPr lang="fr-BE" dirty="0"/>
            </a:br>
            <a:r>
              <a:rPr lang="fr-BE" dirty="0"/>
              <a:t>	</a:t>
            </a:r>
            <a:br>
              <a:rPr lang="fr-BE" dirty="0"/>
            </a:br>
            <a:r>
              <a:rPr lang="fr-BE" dirty="0"/>
              <a:t>	</a:t>
            </a:r>
            <a:br>
              <a:rPr lang="fr-BE" dirty="0"/>
            </a:br>
            <a:br>
              <a:rPr lang="fr-BE" dirty="0"/>
            </a:br>
            <a:r>
              <a:rPr lang="fr-BE" dirty="0"/>
              <a:t> </a:t>
            </a:r>
            <a:endParaRPr lang="fr-BE" sz="2400" dirty="0"/>
          </a:p>
        </p:txBody>
      </p:sp>
      <p:pic>
        <p:nvPicPr>
          <p:cNvPr id="7" name="Afbeelding 6">
            <a:extLst>
              <a:ext uri="{FF2B5EF4-FFF2-40B4-BE49-F238E27FC236}">
                <a16:creationId xmlns:a16="http://schemas.microsoft.com/office/drawing/2014/main" id="{5C2CD8A9-B22C-4021-BCF5-B02EBEA3EABD}"/>
              </a:ext>
            </a:extLst>
          </p:cNvPr>
          <p:cNvPicPr>
            <a:picLocks noChangeAspect="1"/>
          </p:cNvPicPr>
          <p:nvPr/>
        </p:nvPicPr>
        <p:blipFill>
          <a:blip r:embed="rId4"/>
          <a:stretch>
            <a:fillRect/>
          </a:stretch>
        </p:blipFill>
        <p:spPr>
          <a:xfrm>
            <a:off x="8340820" y="852348"/>
            <a:ext cx="2567610" cy="3453322"/>
          </a:xfrm>
          <a:prstGeom prst="rect">
            <a:avLst/>
          </a:prstGeom>
        </p:spPr>
      </p:pic>
      <p:sp>
        <p:nvSpPr>
          <p:cNvPr id="8" name="Titre 1">
            <a:extLst>
              <a:ext uri="{FF2B5EF4-FFF2-40B4-BE49-F238E27FC236}">
                <a16:creationId xmlns:a16="http://schemas.microsoft.com/office/drawing/2014/main" id="{4F45E42C-FB9D-4633-BEC0-5A75900B3911}"/>
              </a:ext>
            </a:extLst>
          </p:cNvPr>
          <p:cNvSpPr txBox="1">
            <a:spLocks/>
          </p:cNvSpPr>
          <p:nvPr/>
        </p:nvSpPr>
        <p:spPr>
          <a:xfrm>
            <a:off x="1648799" y="0"/>
            <a:ext cx="10612982" cy="763571"/>
          </a:xfrm>
          <a:prstGeom prst="rect">
            <a:avLst/>
          </a:prstGeom>
          <a:solidFill>
            <a:srgbClr val="000099"/>
          </a:solid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BE" b="1" dirty="0" err="1">
                <a:solidFill>
                  <a:schemeClr val="bg1"/>
                </a:solidFill>
              </a:rPr>
              <a:t>Documentary</a:t>
            </a:r>
            <a:r>
              <a:rPr lang="fr-BE" b="1" dirty="0">
                <a:solidFill>
                  <a:schemeClr val="bg1"/>
                </a:solidFill>
              </a:rPr>
              <a:t> checks</a:t>
            </a:r>
          </a:p>
        </p:txBody>
      </p:sp>
      <p:pic>
        <p:nvPicPr>
          <p:cNvPr id="3" name="Afbeelding 2">
            <a:extLst>
              <a:ext uri="{FF2B5EF4-FFF2-40B4-BE49-F238E27FC236}">
                <a16:creationId xmlns:a16="http://schemas.microsoft.com/office/drawing/2014/main" id="{78C9ED11-E8E5-420F-AE31-00ADED9C201F}"/>
              </a:ext>
            </a:extLst>
          </p:cNvPr>
          <p:cNvPicPr>
            <a:picLocks noChangeAspect="1"/>
          </p:cNvPicPr>
          <p:nvPr/>
        </p:nvPicPr>
        <p:blipFill>
          <a:blip r:embed="rId5"/>
          <a:stretch>
            <a:fillRect/>
          </a:stretch>
        </p:blipFill>
        <p:spPr>
          <a:xfrm>
            <a:off x="7404575" y="4063551"/>
            <a:ext cx="1872489" cy="2794449"/>
          </a:xfrm>
          <a:prstGeom prst="rect">
            <a:avLst/>
          </a:prstGeom>
        </p:spPr>
      </p:pic>
      <p:pic>
        <p:nvPicPr>
          <p:cNvPr id="5" name="Afbeelding 4">
            <a:extLst>
              <a:ext uri="{FF2B5EF4-FFF2-40B4-BE49-F238E27FC236}">
                <a16:creationId xmlns:a16="http://schemas.microsoft.com/office/drawing/2014/main" id="{43015F6B-1DCE-4BDF-ABC5-80ED5AC98961}"/>
              </a:ext>
            </a:extLst>
          </p:cNvPr>
          <p:cNvPicPr>
            <a:picLocks noChangeAspect="1"/>
          </p:cNvPicPr>
          <p:nvPr/>
        </p:nvPicPr>
        <p:blipFill>
          <a:blip r:embed="rId6"/>
          <a:stretch>
            <a:fillRect/>
          </a:stretch>
        </p:blipFill>
        <p:spPr>
          <a:xfrm>
            <a:off x="9902749" y="3642278"/>
            <a:ext cx="2011362" cy="2876792"/>
          </a:xfrm>
          <a:prstGeom prst="rect">
            <a:avLst/>
          </a:prstGeom>
        </p:spPr>
      </p:pic>
    </p:spTree>
    <p:extLst>
      <p:ext uri="{BB962C8B-B14F-4D97-AF65-F5344CB8AC3E}">
        <p14:creationId xmlns:p14="http://schemas.microsoft.com/office/powerpoint/2010/main" val="36428981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19BE58CD-FC1D-463E-A108-D807900471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782" y="62144"/>
            <a:ext cx="12191999" cy="6858000"/>
          </a:xfrm>
          <a:prstGeom prst="rect">
            <a:avLst/>
          </a:prstGeom>
        </p:spPr>
      </p:pic>
      <p:sp>
        <p:nvSpPr>
          <p:cNvPr id="2" name="Titre 1">
            <a:extLst>
              <a:ext uri="{FF2B5EF4-FFF2-40B4-BE49-F238E27FC236}">
                <a16:creationId xmlns:a16="http://schemas.microsoft.com/office/drawing/2014/main" id="{5E733327-1C85-499C-8269-DEFC7A2CF0A7}"/>
              </a:ext>
            </a:extLst>
          </p:cNvPr>
          <p:cNvSpPr>
            <a:spLocks noGrp="1"/>
          </p:cNvSpPr>
          <p:nvPr>
            <p:ph type="ctrTitle"/>
          </p:nvPr>
        </p:nvSpPr>
        <p:spPr>
          <a:xfrm>
            <a:off x="1648799" y="390525"/>
            <a:ext cx="10220816" cy="5465152"/>
          </a:xfrm>
        </p:spPr>
        <p:txBody>
          <a:bodyPr>
            <a:normAutofit/>
          </a:bodyPr>
          <a:lstStyle/>
          <a:p>
            <a:br>
              <a:rPr lang="fr-BE" dirty="0"/>
            </a:br>
            <a:br>
              <a:rPr lang="fr-BE" dirty="0"/>
            </a:br>
            <a:br>
              <a:rPr lang="fr-BE" dirty="0"/>
            </a:br>
            <a:br>
              <a:rPr lang="fr-BE" dirty="0"/>
            </a:br>
            <a:r>
              <a:rPr lang="fr-BE" dirty="0"/>
              <a:t>	</a:t>
            </a:r>
            <a:br>
              <a:rPr lang="fr-BE" dirty="0"/>
            </a:br>
            <a:r>
              <a:rPr lang="fr-BE" dirty="0"/>
              <a:t>	</a:t>
            </a:r>
            <a:br>
              <a:rPr lang="fr-BE" dirty="0"/>
            </a:br>
            <a:br>
              <a:rPr lang="fr-BE" dirty="0"/>
            </a:br>
            <a:r>
              <a:rPr lang="fr-BE" dirty="0"/>
              <a:t> </a:t>
            </a:r>
            <a:endParaRPr lang="fr-BE" sz="2400" dirty="0"/>
          </a:p>
        </p:txBody>
      </p:sp>
      <p:sp>
        <p:nvSpPr>
          <p:cNvPr id="8" name="Titre 1">
            <a:extLst>
              <a:ext uri="{FF2B5EF4-FFF2-40B4-BE49-F238E27FC236}">
                <a16:creationId xmlns:a16="http://schemas.microsoft.com/office/drawing/2014/main" id="{4F45E42C-FB9D-4633-BEC0-5A75900B3911}"/>
              </a:ext>
            </a:extLst>
          </p:cNvPr>
          <p:cNvSpPr txBox="1">
            <a:spLocks/>
          </p:cNvSpPr>
          <p:nvPr/>
        </p:nvSpPr>
        <p:spPr>
          <a:xfrm>
            <a:off x="1648799" y="0"/>
            <a:ext cx="10612982" cy="763571"/>
          </a:xfrm>
          <a:prstGeom prst="rect">
            <a:avLst/>
          </a:prstGeom>
          <a:solidFill>
            <a:srgbClr val="000099"/>
          </a:solid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BE" b="1" dirty="0">
                <a:solidFill>
                  <a:schemeClr val="bg1"/>
                </a:solidFill>
              </a:rPr>
              <a:t>Scan / Physical checks</a:t>
            </a:r>
          </a:p>
        </p:txBody>
      </p:sp>
      <p:pic>
        <p:nvPicPr>
          <p:cNvPr id="5" name="Afbeelding 4">
            <a:extLst>
              <a:ext uri="{FF2B5EF4-FFF2-40B4-BE49-F238E27FC236}">
                <a16:creationId xmlns:a16="http://schemas.microsoft.com/office/drawing/2014/main" id="{AF3FD959-59F2-492F-9127-C732ADB8D985}"/>
              </a:ext>
            </a:extLst>
          </p:cNvPr>
          <p:cNvPicPr>
            <a:picLocks noChangeAspect="1"/>
          </p:cNvPicPr>
          <p:nvPr/>
        </p:nvPicPr>
        <p:blipFill>
          <a:blip r:embed="rId4"/>
          <a:stretch>
            <a:fillRect/>
          </a:stretch>
        </p:blipFill>
        <p:spPr>
          <a:xfrm>
            <a:off x="1895377" y="852348"/>
            <a:ext cx="3658465" cy="2399547"/>
          </a:xfrm>
          <a:prstGeom prst="rect">
            <a:avLst/>
          </a:prstGeom>
        </p:spPr>
      </p:pic>
      <p:pic>
        <p:nvPicPr>
          <p:cNvPr id="6" name="Afbeelding 5">
            <a:extLst>
              <a:ext uri="{FF2B5EF4-FFF2-40B4-BE49-F238E27FC236}">
                <a16:creationId xmlns:a16="http://schemas.microsoft.com/office/drawing/2014/main" id="{B1729ABB-7F85-4A3E-8BD4-D75963CEBD39}"/>
              </a:ext>
            </a:extLst>
          </p:cNvPr>
          <p:cNvPicPr>
            <a:picLocks noChangeAspect="1"/>
          </p:cNvPicPr>
          <p:nvPr/>
        </p:nvPicPr>
        <p:blipFill>
          <a:blip r:embed="rId5"/>
          <a:stretch>
            <a:fillRect/>
          </a:stretch>
        </p:blipFill>
        <p:spPr>
          <a:xfrm>
            <a:off x="5800420" y="840321"/>
            <a:ext cx="3658465" cy="2432881"/>
          </a:xfrm>
          <a:prstGeom prst="rect">
            <a:avLst/>
          </a:prstGeom>
        </p:spPr>
      </p:pic>
      <p:pic>
        <p:nvPicPr>
          <p:cNvPr id="7" name="Afbeelding 6">
            <a:extLst>
              <a:ext uri="{FF2B5EF4-FFF2-40B4-BE49-F238E27FC236}">
                <a16:creationId xmlns:a16="http://schemas.microsoft.com/office/drawing/2014/main" id="{09336A12-9F42-4343-BF3D-71F5D01EE100}"/>
              </a:ext>
            </a:extLst>
          </p:cNvPr>
          <p:cNvPicPr>
            <a:picLocks noChangeAspect="1"/>
          </p:cNvPicPr>
          <p:nvPr/>
        </p:nvPicPr>
        <p:blipFill>
          <a:blip r:embed="rId6"/>
          <a:stretch>
            <a:fillRect/>
          </a:stretch>
        </p:blipFill>
        <p:spPr>
          <a:xfrm>
            <a:off x="4143217" y="3707932"/>
            <a:ext cx="3499407" cy="1975275"/>
          </a:xfrm>
          <a:prstGeom prst="rect">
            <a:avLst/>
          </a:prstGeom>
        </p:spPr>
      </p:pic>
      <p:pic>
        <p:nvPicPr>
          <p:cNvPr id="3" name="Afbeelding 2">
            <a:extLst>
              <a:ext uri="{FF2B5EF4-FFF2-40B4-BE49-F238E27FC236}">
                <a16:creationId xmlns:a16="http://schemas.microsoft.com/office/drawing/2014/main" id="{406A58D3-A277-4A55-9348-9E01E39B6E24}"/>
              </a:ext>
            </a:extLst>
          </p:cNvPr>
          <p:cNvPicPr>
            <a:picLocks noChangeAspect="1"/>
          </p:cNvPicPr>
          <p:nvPr/>
        </p:nvPicPr>
        <p:blipFill rotWithShape="1">
          <a:blip r:embed="rId7"/>
          <a:srcRect l="7138" t="29700" r="-7138" b="19351"/>
          <a:stretch/>
        </p:blipFill>
        <p:spPr>
          <a:xfrm>
            <a:off x="8034790" y="3388310"/>
            <a:ext cx="4120225" cy="2798916"/>
          </a:xfrm>
          <a:prstGeom prst="rect">
            <a:avLst/>
          </a:prstGeom>
        </p:spPr>
      </p:pic>
    </p:spTree>
    <p:extLst>
      <p:ext uri="{BB962C8B-B14F-4D97-AF65-F5344CB8AC3E}">
        <p14:creationId xmlns:p14="http://schemas.microsoft.com/office/powerpoint/2010/main" val="24001732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19BE58CD-FC1D-463E-A108-D807900471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6858000"/>
          </a:xfrm>
          <a:prstGeom prst="rect">
            <a:avLst/>
          </a:prstGeom>
        </p:spPr>
      </p:pic>
      <p:sp>
        <p:nvSpPr>
          <p:cNvPr id="2" name="Titre 1">
            <a:extLst>
              <a:ext uri="{FF2B5EF4-FFF2-40B4-BE49-F238E27FC236}">
                <a16:creationId xmlns:a16="http://schemas.microsoft.com/office/drawing/2014/main" id="{5E733327-1C85-499C-8269-DEFC7A2CF0A7}"/>
              </a:ext>
            </a:extLst>
          </p:cNvPr>
          <p:cNvSpPr>
            <a:spLocks noGrp="1"/>
          </p:cNvSpPr>
          <p:nvPr>
            <p:ph type="ctrTitle"/>
          </p:nvPr>
        </p:nvSpPr>
        <p:spPr>
          <a:xfrm>
            <a:off x="1648800" y="558000"/>
            <a:ext cx="9856660" cy="1476000"/>
          </a:xfrm>
        </p:spPr>
        <p:txBody>
          <a:bodyPr>
            <a:normAutofit fontScale="90000"/>
          </a:bodyPr>
          <a:lstStyle/>
          <a:p>
            <a:br>
              <a:rPr lang="fr-BE" dirty="0"/>
            </a:br>
            <a:br>
              <a:rPr lang="fr-BE" dirty="0"/>
            </a:br>
            <a:br>
              <a:rPr lang="fr-BE" dirty="0"/>
            </a:br>
            <a:r>
              <a:rPr lang="fr-BE" sz="2700" dirty="0">
                <a:latin typeface="+mn-lt"/>
              </a:rPr>
              <a:t>In case of </a:t>
            </a:r>
            <a:r>
              <a:rPr lang="fr-BE" sz="2700" dirty="0" err="1">
                <a:latin typeface="+mn-lt"/>
              </a:rPr>
              <a:t>conformity</a:t>
            </a:r>
            <a:r>
              <a:rPr lang="fr-BE" sz="2700" dirty="0">
                <a:latin typeface="+mn-lt"/>
              </a:rPr>
              <a:t> : customs can release the </a:t>
            </a:r>
            <a:r>
              <a:rPr lang="fr-BE" sz="2700" dirty="0" err="1">
                <a:latin typeface="+mn-lt"/>
              </a:rPr>
              <a:t>consignment</a:t>
            </a:r>
            <a:r>
              <a:rPr lang="fr-BE" sz="2700" dirty="0">
                <a:latin typeface="+mn-lt"/>
              </a:rPr>
              <a:t> </a:t>
            </a:r>
            <a:br>
              <a:rPr lang="fr-BE" sz="2700" dirty="0">
                <a:latin typeface="+mn-lt"/>
              </a:rPr>
            </a:br>
            <a:br>
              <a:rPr lang="fr-BE" sz="2700" dirty="0">
                <a:latin typeface="+mn-lt"/>
              </a:rPr>
            </a:br>
            <a:r>
              <a:rPr lang="fr-BE" sz="2700" dirty="0">
                <a:latin typeface="+mn-lt"/>
              </a:rPr>
              <a:t>In case of </a:t>
            </a:r>
            <a:r>
              <a:rPr lang="fr-BE" sz="2700" dirty="0" err="1">
                <a:latin typeface="+mn-lt"/>
              </a:rPr>
              <a:t>non-conformity</a:t>
            </a:r>
            <a:r>
              <a:rPr lang="fr-BE" sz="2700" dirty="0">
                <a:latin typeface="+mn-lt"/>
              </a:rPr>
              <a:t> : customs STOP the </a:t>
            </a:r>
            <a:r>
              <a:rPr lang="fr-BE" sz="2700" dirty="0" err="1">
                <a:latin typeface="+mn-lt"/>
              </a:rPr>
              <a:t>consignment</a:t>
            </a:r>
            <a:r>
              <a:rPr lang="fr-BE" sz="2700" dirty="0">
                <a:latin typeface="+mn-lt"/>
              </a:rPr>
              <a:t> and INFORM the </a:t>
            </a:r>
            <a:r>
              <a:rPr lang="fr-BE" sz="2700" dirty="0" err="1">
                <a:latin typeface="+mn-lt"/>
              </a:rPr>
              <a:t>competent</a:t>
            </a:r>
            <a:r>
              <a:rPr lang="fr-BE" sz="2700" dirty="0">
                <a:latin typeface="+mn-lt"/>
              </a:rPr>
              <a:t> </a:t>
            </a:r>
            <a:r>
              <a:rPr lang="fr-BE" sz="2700" dirty="0" err="1">
                <a:latin typeface="+mn-lt"/>
              </a:rPr>
              <a:t>authority</a:t>
            </a:r>
            <a:br>
              <a:rPr lang="fr-BE" dirty="0"/>
            </a:br>
            <a:br>
              <a:rPr lang="en-GB" altLang="nl-NL" sz="2000" dirty="0"/>
            </a:br>
            <a:br>
              <a:rPr lang="en-GB" altLang="nl-NL" sz="2000" dirty="0"/>
            </a:br>
            <a:br>
              <a:rPr lang="en-GB" altLang="nl-NL" sz="2000" dirty="0"/>
            </a:br>
            <a:endParaRPr lang="fr-BE" sz="2000" dirty="0"/>
          </a:p>
        </p:txBody>
      </p:sp>
      <p:pic>
        <p:nvPicPr>
          <p:cNvPr id="3" name="Afbeelding 2">
            <a:extLst>
              <a:ext uri="{FF2B5EF4-FFF2-40B4-BE49-F238E27FC236}">
                <a16:creationId xmlns:a16="http://schemas.microsoft.com/office/drawing/2014/main" id="{1D98EDA4-D28D-4195-AF1F-FAF74FC668FE}"/>
              </a:ext>
            </a:extLst>
          </p:cNvPr>
          <p:cNvPicPr>
            <a:picLocks noChangeAspect="1"/>
          </p:cNvPicPr>
          <p:nvPr/>
        </p:nvPicPr>
        <p:blipFill>
          <a:blip r:embed="rId4"/>
          <a:stretch>
            <a:fillRect/>
          </a:stretch>
        </p:blipFill>
        <p:spPr>
          <a:xfrm>
            <a:off x="1648800" y="2957715"/>
            <a:ext cx="8516850" cy="725487"/>
          </a:xfrm>
          <a:prstGeom prst="rect">
            <a:avLst/>
          </a:prstGeom>
        </p:spPr>
      </p:pic>
      <p:sp>
        <p:nvSpPr>
          <p:cNvPr id="5" name="Rechthoek 4">
            <a:extLst>
              <a:ext uri="{FF2B5EF4-FFF2-40B4-BE49-F238E27FC236}">
                <a16:creationId xmlns:a16="http://schemas.microsoft.com/office/drawing/2014/main" id="{3881CE79-BCC5-49C6-8267-8D7980C3F993}"/>
              </a:ext>
            </a:extLst>
          </p:cNvPr>
          <p:cNvSpPr/>
          <p:nvPr/>
        </p:nvSpPr>
        <p:spPr>
          <a:xfrm>
            <a:off x="2833400" y="3963745"/>
            <a:ext cx="6096000" cy="830997"/>
          </a:xfrm>
          <a:prstGeom prst="rect">
            <a:avLst/>
          </a:prstGeom>
        </p:spPr>
        <p:txBody>
          <a:bodyPr>
            <a:spAutoFit/>
          </a:bodyPr>
          <a:lstStyle/>
          <a:p>
            <a:r>
              <a:rPr lang="fr-BE" sz="2400" dirty="0">
                <a:solidFill>
                  <a:srgbClr val="232182"/>
                </a:solidFill>
                <a:ea typeface="+mj-ea"/>
                <a:cs typeface="+mj-cs"/>
              </a:rPr>
              <a:t>National </a:t>
            </a:r>
            <a:r>
              <a:rPr lang="fr-BE" sz="2400" dirty="0" err="1">
                <a:solidFill>
                  <a:srgbClr val="232182"/>
                </a:solidFill>
                <a:ea typeface="+mj-ea"/>
                <a:cs typeface="+mj-cs"/>
              </a:rPr>
              <a:t>competent</a:t>
            </a:r>
            <a:r>
              <a:rPr lang="fr-BE" sz="2400" dirty="0">
                <a:solidFill>
                  <a:srgbClr val="232182"/>
                </a:solidFill>
                <a:ea typeface="+mj-ea"/>
                <a:cs typeface="+mj-cs"/>
              </a:rPr>
              <a:t> </a:t>
            </a:r>
            <a:r>
              <a:rPr lang="fr-BE" sz="2400" dirty="0" err="1">
                <a:solidFill>
                  <a:srgbClr val="232182"/>
                </a:solidFill>
                <a:ea typeface="+mj-ea"/>
                <a:cs typeface="+mj-cs"/>
              </a:rPr>
              <a:t>authority</a:t>
            </a:r>
            <a:r>
              <a:rPr lang="fr-BE" sz="2400" dirty="0">
                <a:solidFill>
                  <a:srgbClr val="232182"/>
                </a:solidFill>
                <a:ea typeface="+mj-ea"/>
                <a:cs typeface="+mj-cs"/>
              </a:rPr>
              <a:t> </a:t>
            </a:r>
            <a:r>
              <a:rPr lang="fr-BE" sz="2400" dirty="0" err="1">
                <a:solidFill>
                  <a:srgbClr val="232182"/>
                </a:solidFill>
                <a:ea typeface="+mj-ea"/>
                <a:cs typeface="+mj-cs"/>
              </a:rPr>
              <a:t>takes</a:t>
            </a:r>
            <a:r>
              <a:rPr lang="fr-BE" sz="2400" dirty="0">
                <a:solidFill>
                  <a:srgbClr val="232182"/>
                </a:solidFill>
                <a:ea typeface="+mj-ea"/>
                <a:cs typeface="+mj-cs"/>
              </a:rPr>
              <a:t> final </a:t>
            </a:r>
            <a:r>
              <a:rPr lang="fr-BE" sz="2400" dirty="0" err="1">
                <a:solidFill>
                  <a:srgbClr val="232182"/>
                </a:solidFill>
                <a:ea typeface="+mj-ea"/>
                <a:cs typeface="+mj-cs"/>
              </a:rPr>
              <a:t>decision</a:t>
            </a:r>
            <a:r>
              <a:rPr lang="fr-BE" sz="2400" dirty="0">
                <a:solidFill>
                  <a:srgbClr val="232182"/>
                </a:solidFill>
                <a:ea typeface="+mj-ea"/>
                <a:cs typeface="+mj-cs"/>
              </a:rPr>
              <a:t> on </a:t>
            </a:r>
            <a:r>
              <a:rPr lang="fr-BE" sz="2400" dirty="0" err="1">
                <a:solidFill>
                  <a:srgbClr val="232182"/>
                </a:solidFill>
                <a:ea typeface="+mj-ea"/>
                <a:cs typeface="+mj-cs"/>
              </a:rPr>
              <a:t>consignment</a:t>
            </a:r>
            <a:endParaRPr lang="nl-BE" sz="2400" dirty="0"/>
          </a:p>
        </p:txBody>
      </p:sp>
      <p:pic>
        <p:nvPicPr>
          <p:cNvPr id="6" name="Afbeelding 5">
            <a:extLst>
              <a:ext uri="{FF2B5EF4-FFF2-40B4-BE49-F238E27FC236}">
                <a16:creationId xmlns:a16="http://schemas.microsoft.com/office/drawing/2014/main" id="{FE98C93F-85DD-4641-972A-9EF889D1C946}"/>
              </a:ext>
            </a:extLst>
          </p:cNvPr>
          <p:cNvPicPr>
            <a:picLocks noChangeAspect="1"/>
          </p:cNvPicPr>
          <p:nvPr/>
        </p:nvPicPr>
        <p:blipFill>
          <a:blip r:embed="rId5"/>
          <a:stretch>
            <a:fillRect/>
          </a:stretch>
        </p:blipFill>
        <p:spPr>
          <a:xfrm>
            <a:off x="1974555" y="4053414"/>
            <a:ext cx="737680" cy="231668"/>
          </a:xfrm>
          <a:prstGeom prst="rect">
            <a:avLst/>
          </a:prstGeom>
        </p:spPr>
      </p:pic>
      <p:sp>
        <p:nvSpPr>
          <p:cNvPr id="7" name="Titre 1">
            <a:extLst>
              <a:ext uri="{FF2B5EF4-FFF2-40B4-BE49-F238E27FC236}">
                <a16:creationId xmlns:a16="http://schemas.microsoft.com/office/drawing/2014/main" id="{5D55B898-DCD4-455F-A822-6A79A69B0C24}"/>
              </a:ext>
            </a:extLst>
          </p:cNvPr>
          <p:cNvSpPr txBox="1">
            <a:spLocks/>
          </p:cNvSpPr>
          <p:nvPr/>
        </p:nvSpPr>
        <p:spPr>
          <a:xfrm>
            <a:off x="1579018" y="0"/>
            <a:ext cx="10612982" cy="763571"/>
          </a:xfrm>
          <a:prstGeom prst="rect">
            <a:avLst/>
          </a:prstGeom>
          <a:solidFill>
            <a:srgbClr val="000099"/>
          </a:solid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BE" b="1" dirty="0" err="1">
                <a:solidFill>
                  <a:schemeClr val="bg1"/>
                </a:solidFill>
              </a:rPr>
              <a:t>Role</a:t>
            </a:r>
            <a:r>
              <a:rPr lang="fr-BE" b="1" dirty="0">
                <a:solidFill>
                  <a:schemeClr val="bg1"/>
                </a:solidFill>
              </a:rPr>
              <a:t> of customs </a:t>
            </a:r>
          </a:p>
        </p:txBody>
      </p:sp>
      <p:pic>
        <p:nvPicPr>
          <p:cNvPr id="8" name="Afbeelding 7">
            <a:extLst>
              <a:ext uri="{FF2B5EF4-FFF2-40B4-BE49-F238E27FC236}">
                <a16:creationId xmlns:a16="http://schemas.microsoft.com/office/drawing/2014/main" id="{74BFDCDB-1EBB-4428-AF5F-02FD7EFFF4AF}"/>
              </a:ext>
            </a:extLst>
          </p:cNvPr>
          <p:cNvPicPr>
            <a:picLocks noChangeAspect="1"/>
          </p:cNvPicPr>
          <p:nvPr/>
        </p:nvPicPr>
        <p:blipFill>
          <a:blip r:embed="rId6"/>
          <a:stretch>
            <a:fillRect/>
          </a:stretch>
        </p:blipFill>
        <p:spPr>
          <a:xfrm>
            <a:off x="9831978" y="3473356"/>
            <a:ext cx="2133785" cy="2133785"/>
          </a:xfrm>
          <a:prstGeom prst="rect">
            <a:avLst/>
          </a:prstGeom>
        </p:spPr>
      </p:pic>
    </p:spTree>
    <p:extLst>
      <p:ext uri="{BB962C8B-B14F-4D97-AF65-F5344CB8AC3E}">
        <p14:creationId xmlns:p14="http://schemas.microsoft.com/office/powerpoint/2010/main" val="28738143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19BE58CD-FC1D-463E-A108-D807900471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6858000"/>
          </a:xfrm>
          <a:prstGeom prst="rect">
            <a:avLst/>
          </a:prstGeom>
        </p:spPr>
      </p:pic>
      <p:sp>
        <p:nvSpPr>
          <p:cNvPr id="2" name="Titre 1">
            <a:extLst>
              <a:ext uri="{FF2B5EF4-FFF2-40B4-BE49-F238E27FC236}">
                <a16:creationId xmlns:a16="http://schemas.microsoft.com/office/drawing/2014/main" id="{5E733327-1C85-499C-8269-DEFC7A2CF0A7}"/>
              </a:ext>
            </a:extLst>
          </p:cNvPr>
          <p:cNvSpPr>
            <a:spLocks noGrp="1"/>
          </p:cNvSpPr>
          <p:nvPr>
            <p:ph type="ctrTitle"/>
          </p:nvPr>
        </p:nvSpPr>
        <p:spPr>
          <a:xfrm>
            <a:off x="1648800" y="558000"/>
            <a:ext cx="9856660" cy="5141464"/>
          </a:xfrm>
        </p:spPr>
        <p:txBody>
          <a:bodyPr>
            <a:normAutofit fontScale="90000"/>
          </a:bodyPr>
          <a:lstStyle/>
          <a:p>
            <a:br>
              <a:rPr lang="fr-BE" dirty="0"/>
            </a:br>
            <a:br>
              <a:rPr lang="fr-BE" dirty="0"/>
            </a:br>
            <a:br>
              <a:rPr lang="fr-BE" dirty="0"/>
            </a:br>
            <a:r>
              <a:rPr lang="fr-BE" sz="2700" dirty="0">
                <a:latin typeface="+mn-lt"/>
              </a:rPr>
              <a:t>- Customs </a:t>
            </a:r>
            <a:r>
              <a:rPr lang="fr-BE" sz="2700" dirty="0" err="1">
                <a:latin typeface="+mn-lt"/>
              </a:rPr>
              <a:t>controls</a:t>
            </a:r>
            <a:r>
              <a:rPr lang="fr-BE" sz="2700" dirty="0">
                <a:latin typeface="+mn-lt"/>
              </a:rPr>
              <a:t> at </a:t>
            </a:r>
            <a:r>
              <a:rPr lang="fr-BE" sz="2700" dirty="0" err="1">
                <a:latin typeface="+mn-lt"/>
              </a:rPr>
              <a:t>travelers</a:t>
            </a:r>
            <a:r>
              <a:rPr lang="fr-BE" sz="2700" dirty="0">
                <a:latin typeface="+mn-lt"/>
              </a:rPr>
              <a:t>’ point of entry </a:t>
            </a:r>
            <a:br>
              <a:rPr lang="fr-BE" sz="2700" dirty="0">
                <a:latin typeface="+mn-lt"/>
              </a:rPr>
            </a:br>
            <a:r>
              <a:rPr lang="fr-BE" sz="2700" dirty="0">
                <a:latin typeface="+mn-lt"/>
              </a:rPr>
              <a:t>at the </a:t>
            </a:r>
            <a:r>
              <a:rPr lang="fr-BE" sz="2700" dirty="0" err="1">
                <a:latin typeface="+mn-lt"/>
              </a:rPr>
              <a:t>airports</a:t>
            </a:r>
            <a:r>
              <a:rPr lang="fr-BE" sz="2700" dirty="0">
                <a:latin typeface="+mn-lt"/>
              </a:rPr>
              <a:t> of Zaventem, Oostende, </a:t>
            </a:r>
            <a:r>
              <a:rPr lang="fr-BE" sz="2700" dirty="0" err="1">
                <a:latin typeface="+mn-lt"/>
              </a:rPr>
              <a:t>Deurne</a:t>
            </a:r>
            <a:r>
              <a:rPr lang="fr-BE" sz="2700" dirty="0">
                <a:latin typeface="+mn-lt"/>
              </a:rPr>
              <a:t>,</a:t>
            </a:r>
            <a:br>
              <a:rPr lang="fr-BE" sz="2700" dirty="0">
                <a:latin typeface="+mn-lt"/>
              </a:rPr>
            </a:br>
            <a:r>
              <a:rPr lang="fr-BE" sz="2700" dirty="0">
                <a:latin typeface="+mn-lt"/>
              </a:rPr>
              <a:t> Liège and Charleroi</a:t>
            </a:r>
            <a:br>
              <a:rPr lang="fr-BE" sz="2700" dirty="0">
                <a:latin typeface="+mn-lt"/>
              </a:rPr>
            </a:br>
            <a:br>
              <a:rPr lang="fr-BE" sz="2700" dirty="0">
                <a:latin typeface="+mn-lt"/>
              </a:rPr>
            </a:br>
            <a:r>
              <a:rPr lang="fr-BE" sz="2700" dirty="0">
                <a:latin typeface="+mn-lt"/>
              </a:rPr>
              <a:t>- on </a:t>
            </a:r>
            <a:r>
              <a:rPr lang="fr-BE" sz="2700" dirty="0" err="1">
                <a:latin typeface="+mn-lt"/>
              </a:rPr>
              <a:t>daily</a:t>
            </a:r>
            <a:r>
              <a:rPr lang="fr-BE" sz="2700" dirty="0">
                <a:latin typeface="+mn-lt"/>
              </a:rPr>
              <a:t> basis </a:t>
            </a:r>
            <a:br>
              <a:rPr lang="fr-BE" sz="2700" dirty="0">
                <a:latin typeface="+mn-lt"/>
              </a:rPr>
            </a:br>
            <a:br>
              <a:rPr lang="fr-BE" sz="2700" dirty="0">
                <a:latin typeface="+mn-lt"/>
              </a:rPr>
            </a:br>
            <a:r>
              <a:rPr lang="fr-BE" sz="2700" dirty="0">
                <a:latin typeface="+mn-lt"/>
              </a:rPr>
              <a:t>- ad </a:t>
            </a:r>
            <a:r>
              <a:rPr lang="fr-BE" sz="2700" dirty="0" err="1">
                <a:latin typeface="+mn-lt"/>
              </a:rPr>
              <a:t>random</a:t>
            </a:r>
            <a:r>
              <a:rPr lang="fr-BE" sz="2700" dirty="0">
                <a:latin typeface="+mn-lt"/>
              </a:rPr>
              <a:t> </a:t>
            </a:r>
            <a:br>
              <a:rPr lang="fr-BE" sz="2700" dirty="0">
                <a:latin typeface="+mn-lt"/>
              </a:rPr>
            </a:br>
            <a:br>
              <a:rPr lang="fr-BE" sz="2700" dirty="0">
                <a:latin typeface="+mn-lt"/>
              </a:rPr>
            </a:br>
            <a:r>
              <a:rPr lang="fr-BE" sz="2700" dirty="0">
                <a:latin typeface="+mn-lt"/>
              </a:rPr>
              <a:t>- </a:t>
            </a:r>
            <a:r>
              <a:rPr lang="fr-BE" sz="2700" dirty="0" err="1">
                <a:latin typeface="+mn-lt"/>
              </a:rPr>
              <a:t>risk</a:t>
            </a:r>
            <a:r>
              <a:rPr lang="fr-BE" sz="2700" dirty="0">
                <a:latin typeface="+mn-lt"/>
              </a:rPr>
              <a:t> </a:t>
            </a:r>
            <a:r>
              <a:rPr lang="fr-BE" sz="2700" dirty="0" err="1">
                <a:latin typeface="+mn-lt"/>
              </a:rPr>
              <a:t>based</a:t>
            </a:r>
            <a:r>
              <a:rPr lang="fr-BE" sz="2700" dirty="0">
                <a:latin typeface="+mn-lt"/>
              </a:rPr>
              <a:t> </a:t>
            </a:r>
            <a:r>
              <a:rPr lang="fr-BE" sz="2700" dirty="0" err="1">
                <a:latin typeface="+mn-lt"/>
              </a:rPr>
              <a:t>selection</a:t>
            </a:r>
            <a:r>
              <a:rPr lang="fr-BE" sz="2700" dirty="0">
                <a:latin typeface="+mn-lt"/>
              </a:rPr>
              <a:t> of </a:t>
            </a:r>
            <a:r>
              <a:rPr lang="fr-BE" sz="2700" dirty="0" err="1">
                <a:latin typeface="+mn-lt"/>
              </a:rPr>
              <a:t>flights</a:t>
            </a:r>
            <a:r>
              <a:rPr lang="fr-BE" sz="2700" dirty="0">
                <a:latin typeface="+mn-lt"/>
              </a:rPr>
              <a:t> </a:t>
            </a:r>
            <a:br>
              <a:rPr lang="fr-BE" sz="2700" dirty="0">
                <a:latin typeface="+mn-lt"/>
              </a:rPr>
            </a:br>
            <a:br>
              <a:rPr lang="fr-BE" sz="2400" dirty="0">
                <a:latin typeface="+mn-lt"/>
              </a:rPr>
            </a:br>
            <a:br>
              <a:rPr lang="fr-BE" dirty="0"/>
            </a:br>
            <a:br>
              <a:rPr lang="en-GB" altLang="nl-NL" sz="2000" dirty="0"/>
            </a:br>
            <a:endParaRPr lang="fr-BE" sz="2000" dirty="0"/>
          </a:p>
        </p:txBody>
      </p:sp>
      <p:sp>
        <p:nvSpPr>
          <p:cNvPr id="7" name="Titre 1">
            <a:extLst>
              <a:ext uri="{FF2B5EF4-FFF2-40B4-BE49-F238E27FC236}">
                <a16:creationId xmlns:a16="http://schemas.microsoft.com/office/drawing/2014/main" id="{5D55B898-DCD4-455F-A822-6A79A69B0C24}"/>
              </a:ext>
            </a:extLst>
          </p:cNvPr>
          <p:cNvSpPr txBox="1">
            <a:spLocks/>
          </p:cNvSpPr>
          <p:nvPr/>
        </p:nvSpPr>
        <p:spPr>
          <a:xfrm>
            <a:off x="1579018" y="0"/>
            <a:ext cx="10612982" cy="763571"/>
          </a:xfrm>
          <a:prstGeom prst="rect">
            <a:avLst/>
          </a:prstGeom>
          <a:solidFill>
            <a:srgbClr val="000099"/>
          </a:solid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BE" b="1" dirty="0">
                <a:solidFill>
                  <a:schemeClr val="bg1"/>
                </a:solidFill>
              </a:rPr>
              <a:t>Customs </a:t>
            </a:r>
            <a:r>
              <a:rPr lang="fr-BE" b="1" dirty="0" err="1">
                <a:solidFill>
                  <a:schemeClr val="bg1"/>
                </a:solidFill>
              </a:rPr>
              <a:t>controls</a:t>
            </a:r>
            <a:r>
              <a:rPr lang="fr-BE" b="1" dirty="0">
                <a:solidFill>
                  <a:schemeClr val="bg1"/>
                </a:solidFill>
              </a:rPr>
              <a:t> on </a:t>
            </a:r>
            <a:r>
              <a:rPr lang="fr-BE" b="1" dirty="0" err="1">
                <a:solidFill>
                  <a:schemeClr val="bg1"/>
                </a:solidFill>
              </a:rPr>
              <a:t>personal</a:t>
            </a:r>
            <a:r>
              <a:rPr lang="fr-BE" b="1" dirty="0">
                <a:solidFill>
                  <a:schemeClr val="bg1"/>
                </a:solidFill>
              </a:rPr>
              <a:t> </a:t>
            </a:r>
            <a:r>
              <a:rPr lang="fr-BE" b="1" dirty="0" err="1">
                <a:solidFill>
                  <a:schemeClr val="bg1"/>
                </a:solidFill>
              </a:rPr>
              <a:t>consignments</a:t>
            </a:r>
            <a:r>
              <a:rPr lang="fr-BE" b="1" dirty="0">
                <a:solidFill>
                  <a:schemeClr val="bg1"/>
                </a:solidFill>
              </a:rPr>
              <a:t> </a:t>
            </a:r>
          </a:p>
        </p:txBody>
      </p:sp>
      <p:pic>
        <p:nvPicPr>
          <p:cNvPr id="3" name="Afbeelding 2">
            <a:extLst>
              <a:ext uri="{FF2B5EF4-FFF2-40B4-BE49-F238E27FC236}">
                <a16:creationId xmlns:a16="http://schemas.microsoft.com/office/drawing/2014/main" id="{3D24E5E9-0C88-4F74-85BE-E2C36884E140}"/>
              </a:ext>
            </a:extLst>
          </p:cNvPr>
          <p:cNvPicPr>
            <a:picLocks noChangeAspect="1"/>
          </p:cNvPicPr>
          <p:nvPr/>
        </p:nvPicPr>
        <p:blipFill>
          <a:blip r:embed="rId4"/>
          <a:stretch>
            <a:fillRect/>
          </a:stretch>
        </p:blipFill>
        <p:spPr>
          <a:xfrm>
            <a:off x="7817664" y="1093797"/>
            <a:ext cx="3547905" cy="1527711"/>
          </a:xfrm>
          <a:prstGeom prst="rect">
            <a:avLst/>
          </a:prstGeom>
        </p:spPr>
      </p:pic>
    </p:spTree>
    <p:extLst>
      <p:ext uri="{BB962C8B-B14F-4D97-AF65-F5344CB8AC3E}">
        <p14:creationId xmlns:p14="http://schemas.microsoft.com/office/powerpoint/2010/main" val="35037841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19BE58CD-FC1D-463E-A108-D807900471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6858000"/>
          </a:xfrm>
          <a:prstGeom prst="rect">
            <a:avLst/>
          </a:prstGeom>
        </p:spPr>
      </p:pic>
      <p:sp>
        <p:nvSpPr>
          <p:cNvPr id="2" name="Titre 1">
            <a:extLst>
              <a:ext uri="{FF2B5EF4-FFF2-40B4-BE49-F238E27FC236}">
                <a16:creationId xmlns:a16="http://schemas.microsoft.com/office/drawing/2014/main" id="{5E733327-1C85-499C-8269-DEFC7A2CF0A7}"/>
              </a:ext>
            </a:extLst>
          </p:cNvPr>
          <p:cNvSpPr>
            <a:spLocks noGrp="1"/>
          </p:cNvSpPr>
          <p:nvPr>
            <p:ph type="ctrTitle"/>
          </p:nvPr>
        </p:nvSpPr>
        <p:spPr>
          <a:xfrm>
            <a:off x="1648800" y="558000"/>
            <a:ext cx="9856660" cy="5141464"/>
          </a:xfrm>
        </p:spPr>
        <p:txBody>
          <a:bodyPr>
            <a:normAutofit/>
          </a:bodyPr>
          <a:lstStyle/>
          <a:p>
            <a:br>
              <a:rPr lang="fr-BE" dirty="0"/>
            </a:br>
            <a:br>
              <a:rPr lang="fr-BE" dirty="0"/>
            </a:br>
            <a:r>
              <a:rPr lang="fr-BE" sz="2400" dirty="0">
                <a:latin typeface="+mn-lt"/>
              </a:rPr>
              <a:t>In accordance to </a:t>
            </a:r>
            <a:r>
              <a:rPr lang="fr-BE" sz="2400" b="1" dirty="0" err="1">
                <a:latin typeface="+mn-lt"/>
              </a:rPr>
              <a:t>Regulation</a:t>
            </a:r>
            <a:r>
              <a:rPr lang="fr-BE" sz="2400" b="1" dirty="0">
                <a:latin typeface="+mn-lt"/>
              </a:rPr>
              <a:t> 206/2009 </a:t>
            </a:r>
            <a:r>
              <a:rPr lang="fr-BE" sz="2400" dirty="0">
                <a:latin typeface="+mn-lt"/>
              </a:rPr>
              <a:t>: not </a:t>
            </a:r>
            <a:r>
              <a:rPr lang="fr-BE" sz="2400" dirty="0" err="1">
                <a:latin typeface="+mn-lt"/>
              </a:rPr>
              <a:t>allowed</a:t>
            </a:r>
            <a:r>
              <a:rPr lang="fr-BE" sz="2400" dirty="0">
                <a:latin typeface="+mn-lt"/>
              </a:rPr>
              <a:t> to </a:t>
            </a:r>
            <a:r>
              <a:rPr lang="fr-BE" sz="2400" dirty="0" err="1">
                <a:latin typeface="+mn-lt"/>
              </a:rPr>
              <a:t>bring</a:t>
            </a:r>
            <a:r>
              <a:rPr lang="fr-BE" sz="2400" dirty="0">
                <a:latin typeface="+mn-lt"/>
              </a:rPr>
              <a:t> in </a:t>
            </a:r>
            <a:r>
              <a:rPr lang="fr-BE" sz="2400" dirty="0" err="1">
                <a:latin typeface="+mn-lt"/>
              </a:rPr>
              <a:t>meat</a:t>
            </a:r>
            <a:r>
              <a:rPr lang="fr-BE" sz="2400" dirty="0">
                <a:latin typeface="+mn-lt"/>
              </a:rPr>
              <a:t> (</a:t>
            </a:r>
            <a:r>
              <a:rPr lang="fr-BE" sz="2400" dirty="0" err="1">
                <a:latin typeface="+mn-lt"/>
              </a:rPr>
              <a:t>products</a:t>
            </a:r>
            <a:r>
              <a:rPr lang="fr-BE" sz="2400" dirty="0">
                <a:latin typeface="+mn-lt"/>
              </a:rPr>
              <a:t>), </a:t>
            </a:r>
            <a:r>
              <a:rPr lang="fr-BE" sz="2400" dirty="0" err="1">
                <a:latin typeface="+mn-lt"/>
              </a:rPr>
              <a:t>milk</a:t>
            </a:r>
            <a:r>
              <a:rPr lang="fr-BE" sz="2400" dirty="0">
                <a:latin typeface="+mn-lt"/>
              </a:rPr>
              <a:t> (</a:t>
            </a:r>
            <a:r>
              <a:rPr lang="fr-BE" sz="2400" dirty="0" err="1">
                <a:latin typeface="+mn-lt"/>
              </a:rPr>
              <a:t>products</a:t>
            </a:r>
            <a:r>
              <a:rPr lang="fr-BE" sz="2400" dirty="0">
                <a:latin typeface="+mn-lt"/>
              </a:rPr>
              <a:t>) and </a:t>
            </a:r>
            <a:r>
              <a:rPr lang="fr-BE" sz="2400" dirty="0" err="1">
                <a:latin typeface="+mn-lt"/>
              </a:rPr>
              <a:t>other</a:t>
            </a:r>
            <a:r>
              <a:rPr lang="fr-BE" sz="2400" dirty="0">
                <a:latin typeface="+mn-lt"/>
              </a:rPr>
              <a:t> </a:t>
            </a:r>
            <a:r>
              <a:rPr lang="fr-BE" sz="2400" dirty="0" err="1">
                <a:latin typeface="+mn-lt"/>
              </a:rPr>
              <a:t>products</a:t>
            </a:r>
            <a:r>
              <a:rPr lang="fr-BE" sz="2400" dirty="0">
                <a:latin typeface="+mn-lt"/>
              </a:rPr>
              <a:t> of animal </a:t>
            </a:r>
            <a:r>
              <a:rPr lang="fr-BE" sz="2400" dirty="0" err="1">
                <a:latin typeface="+mn-lt"/>
              </a:rPr>
              <a:t>origin</a:t>
            </a:r>
            <a:r>
              <a:rPr lang="fr-BE" sz="2400" dirty="0">
                <a:latin typeface="+mn-lt"/>
              </a:rPr>
              <a:t> (</a:t>
            </a:r>
            <a:r>
              <a:rPr lang="fr-BE" sz="2400" dirty="0" err="1">
                <a:latin typeface="+mn-lt"/>
              </a:rPr>
              <a:t>except</a:t>
            </a:r>
            <a:r>
              <a:rPr lang="fr-BE" sz="2400" dirty="0">
                <a:latin typeface="+mn-lt"/>
              </a:rPr>
              <a:t> </a:t>
            </a:r>
            <a:r>
              <a:rPr lang="fr-BE" sz="2400" dirty="0" err="1">
                <a:latin typeface="+mn-lt"/>
              </a:rPr>
              <a:t>within</a:t>
            </a:r>
            <a:r>
              <a:rPr lang="fr-BE" sz="2400" dirty="0">
                <a:latin typeface="+mn-lt"/>
              </a:rPr>
              <a:t> </a:t>
            </a:r>
            <a:r>
              <a:rPr lang="fr-BE" sz="2400" dirty="0" err="1">
                <a:latin typeface="+mn-lt"/>
              </a:rPr>
              <a:t>limited</a:t>
            </a:r>
            <a:r>
              <a:rPr lang="fr-BE" sz="2400" dirty="0">
                <a:latin typeface="+mn-lt"/>
              </a:rPr>
              <a:t> </a:t>
            </a:r>
            <a:r>
              <a:rPr lang="fr-BE" sz="2400" dirty="0" err="1">
                <a:latin typeface="+mn-lt"/>
              </a:rPr>
              <a:t>quantities</a:t>
            </a:r>
            <a:r>
              <a:rPr lang="fr-BE" sz="2400" dirty="0">
                <a:latin typeface="+mn-lt"/>
              </a:rPr>
              <a:t>) for </a:t>
            </a:r>
            <a:r>
              <a:rPr lang="fr-BE" sz="2400" dirty="0" err="1">
                <a:latin typeface="+mn-lt"/>
              </a:rPr>
              <a:t>personal</a:t>
            </a:r>
            <a:r>
              <a:rPr lang="fr-BE" sz="2400" dirty="0">
                <a:latin typeface="+mn-lt"/>
              </a:rPr>
              <a:t> use via </a:t>
            </a:r>
            <a:r>
              <a:rPr lang="fr-BE" sz="2400" dirty="0" err="1">
                <a:latin typeface="+mn-lt"/>
              </a:rPr>
              <a:t>travelers</a:t>
            </a:r>
            <a:r>
              <a:rPr lang="fr-BE" sz="2400" dirty="0">
                <a:latin typeface="+mn-lt"/>
              </a:rPr>
              <a:t>’ </a:t>
            </a:r>
            <a:r>
              <a:rPr lang="fr-BE" sz="2400" dirty="0" err="1">
                <a:latin typeface="+mn-lt"/>
              </a:rPr>
              <a:t>luggage</a:t>
            </a:r>
            <a:r>
              <a:rPr lang="fr-BE" sz="2400" dirty="0">
                <a:latin typeface="+mn-lt"/>
              </a:rPr>
              <a:t> :</a:t>
            </a:r>
            <a:br>
              <a:rPr lang="fr-BE" sz="2400" dirty="0">
                <a:latin typeface="+mn-lt"/>
              </a:rPr>
            </a:br>
            <a:br>
              <a:rPr lang="fr-BE" sz="2400" dirty="0">
                <a:latin typeface="+mn-lt"/>
              </a:rPr>
            </a:br>
            <a:r>
              <a:rPr lang="fr-BE" sz="2400" dirty="0">
                <a:latin typeface="+mn-lt"/>
              </a:rPr>
              <a:t>- customs seize the </a:t>
            </a:r>
            <a:r>
              <a:rPr lang="fr-BE" sz="2400" dirty="0" err="1">
                <a:latin typeface="+mn-lt"/>
              </a:rPr>
              <a:t>prohibited</a:t>
            </a:r>
            <a:r>
              <a:rPr lang="fr-BE" sz="2400" dirty="0">
                <a:latin typeface="+mn-lt"/>
              </a:rPr>
              <a:t> </a:t>
            </a:r>
            <a:r>
              <a:rPr lang="fr-BE" sz="2400" dirty="0" err="1">
                <a:latin typeface="+mn-lt"/>
              </a:rPr>
              <a:t>meat</a:t>
            </a:r>
            <a:r>
              <a:rPr lang="fr-BE" sz="2400" dirty="0">
                <a:latin typeface="+mn-lt"/>
              </a:rPr>
              <a:t> and </a:t>
            </a:r>
            <a:r>
              <a:rPr lang="fr-BE" sz="2400" dirty="0" err="1">
                <a:latin typeface="+mn-lt"/>
              </a:rPr>
              <a:t>other</a:t>
            </a:r>
            <a:r>
              <a:rPr lang="fr-BE" sz="2400" dirty="0">
                <a:latin typeface="+mn-lt"/>
              </a:rPr>
              <a:t> </a:t>
            </a:r>
            <a:r>
              <a:rPr lang="fr-BE" sz="2400" dirty="0" err="1">
                <a:latin typeface="+mn-lt"/>
              </a:rPr>
              <a:t>products</a:t>
            </a:r>
            <a:r>
              <a:rPr lang="fr-BE" sz="2400" dirty="0">
                <a:latin typeface="+mn-lt"/>
              </a:rPr>
              <a:t> </a:t>
            </a:r>
            <a:r>
              <a:rPr lang="fr-BE" sz="2400" dirty="0" err="1">
                <a:latin typeface="+mn-lt"/>
              </a:rPr>
              <a:t>from</a:t>
            </a:r>
            <a:r>
              <a:rPr lang="fr-BE" sz="2400" dirty="0">
                <a:latin typeface="+mn-lt"/>
              </a:rPr>
              <a:t> the </a:t>
            </a:r>
            <a:r>
              <a:rPr lang="fr-BE" sz="2400" dirty="0" err="1">
                <a:latin typeface="+mn-lt"/>
              </a:rPr>
              <a:t>travelers</a:t>
            </a:r>
            <a:r>
              <a:rPr lang="fr-BE" sz="2400" dirty="0">
                <a:latin typeface="+mn-lt"/>
              </a:rPr>
              <a:t>’ </a:t>
            </a:r>
            <a:r>
              <a:rPr lang="fr-BE" sz="2400" dirty="0" err="1">
                <a:latin typeface="+mn-lt"/>
              </a:rPr>
              <a:t>luggage</a:t>
            </a:r>
            <a:r>
              <a:rPr lang="fr-BE" sz="2400" dirty="0">
                <a:latin typeface="+mn-lt"/>
              </a:rPr>
              <a:t> </a:t>
            </a:r>
            <a:br>
              <a:rPr lang="fr-BE" sz="2400" dirty="0">
                <a:latin typeface="+mn-lt"/>
              </a:rPr>
            </a:br>
            <a:r>
              <a:rPr lang="fr-BE" sz="2400" dirty="0">
                <a:latin typeface="+mn-lt"/>
              </a:rPr>
              <a:t>- customs let </a:t>
            </a:r>
            <a:r>
              <a:rPr lang="fr-BE" sz="2400" dirty="0" err="1">
                <a:latin typeface="+mn-lt"/>
              </a:rPr>
              <a:t>travelers</a:t>
            </a:r>
            <a:r>
              <a:rPr lang="fr-BE" sz="2400" dirty="0">
                <a:latin typeface="+mn-lt"/>
              </a:rPr>
              <a:t> </a:t>
            </a:r>
            <a:r>
              <a:rPr lang="fr-BE" sz="2400" dirty="0" err="1">
                <a:latin typeface="+mn-lt"/>
              </a:rPr>
              <a:t>sign</a:t>
            </a:r>
            <a:r>
              <a:rPr lang="fr-BE" sz="2400" dirty="0">
                <a:latin typeface="+mn-lt"/>
              </a:rPr>
              <a:t> a document of </a:t>
            </a:r>
            <a:r>
              <a:rPr lang="fr-BE" sz="2400" dirty="0" err="1">
                <a:latin typeface="+mn-lt"/>
              </a:rPr>
              <a:t>voluntary</a:t>
            </a:r>
            <a:r>
              <a:rPr lang="fr-BE" sz="2400" dirty="0">
                <a:latin typeface="+mn-lt"/>
              </a:rPr>
              <a:t> </a:t>
            </a:r>
            <a:r>
              <a:rPr lang="fr-BE" sz="2400" dirty="0" err="1">
                <a:latin typeface="+mn-lt"/>
              </a:rPr>
              <a:t>surrender</a:t>
            </a:r>
            <a:r>
              <a:rPr lang="fr-BE" sz="2400" dirty="0">
                <a:latin typeface="+mn-lt"/>
              </a:rPr>
              <a:t> of </a:t>
            </a:r>
            <a:r>
              <a:rPr lang="fr-BE" sz="2400" dirty="0" err="1">
                <a:latin typeface="+mn-lt"/>
              </a:rPr>
              <a:t>goods</a:t>
            </a:r>
            <a:br>
              <a:rPr lang="fr-BE" sz="2400" dirty="0">
                <a:latin typeface="+mn-lt"/>
              </a:rPr>
            </a:br>
            <a:r>
              <a:rPr lang="fr-BE" sz="2400" dirty="0">
                <a:latin typeface="+mn-lt"/>
              </a:rPr>
              <a:t>- </a:t>
            </a:r>
            <a:r>
              <a:rPr lang="fr-BE" sz="2400" dirty="0" err="1">
                <a:latin typeface="+mn-lt"/>
              </a:rPr>
              <a:t>abandoned</a:t>
            </a:r>
            <a:r>
              <a:rPr lang="fr-BE" sz="2400" dirty="0">
                <a:latin typeface="+mn-lt"/>
              </a:rPr>
              <a:t> </a:t>
            </a:r>
            <a:r>
              <a:rPr lang="fr-BE" sz="2400" dirty="0" err="1">
                <a:latin typeface="+mn-lt"/>
              </a:rPr>
              <a:t>goods</a:t>
            </a:r>
            <a:r>
              <a:rPr lang="fr-BE" sz="2400" dirty="0">
                <a:latin typeface="+mn-lt"/>
              </a:rPr>
              <a:t> are </a:t>
            </a:r>
            <a:r>
              <a:rPr lang="fr-BE" sz="2400" dirty="0" err="1">
                <a:latin typeface="+mn-lt"/>
              </a:rPr>
              <a:t>placed</a:t>
            </a:r>
            <a:r>
              <a:rPr lang="fr-BE" sz="2400" dirty="0">
                <a:latin typeface="+mn-lt"/>
              </a:rPr>
              <a:t> in </a:t>
            </a:r>
            <a:br>
              <a:rPr lang="fr-BE" sz="2400" dirty="0">
                <a:latin typeface="+mn-lt"/>
              </a:rPr>
            </a:br>
            <a:r>
              <a:rPr lang="fr-BE" sz="2400" dirty="0">
                <a:latin typeface="+mn-lt"/>
              </a:rPr>
              <a:t>boxes for destruction</a:t>
            </a:r>
            <a:br>
              <a:rPr lang="fr-BE" sz="2200" dirty="0">
                <a:latin typeface="+mn-lt"/>
              </a:rPr>
            </a:br>
            <a:br>
              <a:rPr lang="en-GB" sz="2200" dirty="0">
                <a:latin typeface="+mn-lt"/>
              </a:rPr>
            </a:br>
            <a:endParaRPr lang="fr-BE" sz="2200" dirty="0">
              <a:latin typeface="+mn-lt"/>
            </a:endParaRPr>
          </a:p>
        </p:txBody>
      </p:sp>
      <p:sp>
        <p:nvSpPr>
          <p:cNvPr id="7" name="Titre 1">
            <a:extLst>
              <a:ext uri="{FF2B5EF4-FFF2-40B4-BE49-F238E27FC236}">
                <a16:creationId xmlns:a16="http://schemas.microsoft.com/office/drawing/2014/main" id="{5D55B898-DCD4-455F-A822-6A79A69B0C24}"/>
              </a:ext>
            </a:extLst>
          </p:cNvPr>
          <p:cNvSpPr txBox="1">
            <a:spLocks/>
          </p:cNvSpPr>
          <p:nvPr/>
        </p:nvSpPr>
        <p:spPr>
          <a:xfrm>
            <a:off x="1579018" y="0"/>
            <a:ext cx="10612982" cy="763571"/>
          </a:xfrm>
          <a:prstGeom prst="rect">
            <a:avLst/>
          </a:prstGeom>
          <a:solidFill>
            <a:srgbClr val="000099"/>
          </a:solid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BE" b="1" dirty="0">
                <a:solidFill>
                  <a:schemeClr val="bg1"/>
                </a:solidFill>
              </a:rPr>
              <a:t>Customs </a:t>
            </a:r>
            <a:r>
              <a:rPr lang="fr-BE" b="1" dirty="0" err="1">
                <a:solidFill>
                  <a:schemeClr val="bg1"/>
                </a:solidFill>
              </a:rPr>
              <a:t>controls</a:t>
            </a:r>
            <a:r>
              <a:rPr lang="fr-BE" b="1" dirty="0">
                <a:solidFill>
                  <a:schemeClr val="bg1"/>
                </a:solidFill>
              </a:rPr>
              <a:t> on </a:t>
            </a:r>
            <a:r>
              <a:rPr lang="fr-BE" b="1" dirty="0" err="1">
                <a:solidFill>
                  <a:schemeClr val="bg1"/>
                </a:solidFill>
              </a:rPr>
              <a:t>personal</a:t>
            </a:r>
            <a:r>
              <a:rPr lang="fr-BE" b="1" dirty="0">
                <a:solidFill>
                  <a:schemeClr val="bg1"/>
                </a:solidFill>
              </a:rPr>
              <a:t> </a:t>
            </a:r>
            <a:r>
              <a:rPr lang="fr-BE" b="1" dirty="0" err="1">
                <a:solidFill>
                  <a:schemeClr val="bg1"/>
                </a:solidFill>
              </a:rPr>
              <a:t>consignments</a:t>
            </a:r>
            <a:r>
              <a:rPr lang="fr-BE" b="1" dirty="0">
                <a:solidFill>
                  <a:schemeClr val="bg1"/>
                </a:solidFill>
              </a:rPr>
              <a:t> </a:t>
            </a:r>
          </a:p>
        </p:txBody>
      </p:sp>
      <p:pic>
        <p:nvPicPr>
          <p:cNvPr id="5" name="Afbeelding 4">
            <a:extLst>
              <a:ext uri="{FF2B5EF4-FFF2-40B4-BE49-F238E27FC236}">
                <a16:creationId xmlns:a16="http://schemas.microsoft.com/office/drawing/2014/main" id="{071693EC-7F11-4923-BFE6-733E1EB84009}"/>
              </a:ext>
            </a:extLst>
          </p:cNvPr>
          <p:cNvPicPr>
            <a:picLocks noChangeAspect="1"/>
          </p:cNvPicPr>
          <p:nvPr/>
        </p:nvPicPr>
        <p:blipFill>
          <a:blip r:embed="rId4"/>
          <a:stretch>
            <a:fillRect/>
          </a:stretch>
        </p:blipFill>
        <p:spPr>
          <a:xfrm>
            <a:off x="7209256" y="3574399"/>
            <a:ext cx="4639474" cy="2427285"/>
          </a:xfrm>
          <a:prstGeom prst="rect">
            <a:avLst/>
          </a:prstGeom>
        </p:spPr>
      </p:pic>
    </p:spTree>
    <p:extLst>
      <p:ext uri="{BB962C8B-B14F-4D97-AF65-F5344CB8AC3E}">
        <p14:creationId xmlns:p14="http://schemas.microsoft.com/office/powerpoint/2010/main" val="40291538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19BE58CD-FC1D-463E-A108-D807900471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6858000"/>
          </a:xfrm>
          <a:prstGeom prst="rect">
            <a:avLst/>
          </a:prstGeom>
        </p:spPr>
      </p:pic>
      <p:sp>
        <p:nvSpPr>
          <p:cNvPr id="2" name="Titre 1">
            <a:extLst>
              <a:ext uri="{FF2B5EF4-FFF2-40B4-BE49-F238E27FC236}">
                <a16:creationId xmlns:a16="http://schemas.microsoft.com/office/drawing/2014/main" id="{5E733327-1C85-499C-8269-DEFC7A2CF0A7}"/>
              </a:ext>
            </a:extLst>
          </p:cNvPr>
          <p:cNvSpPr>
            <a:spLocks noGrp="1"/>
          </p:cNvSpPr>
          <p:nvPr>
            <p:ph type="ctrTitle"/>
          </p:nvPr>
        </p:nvSpPr>
        <p:spPr>
          <a:xfrm>
            <a:off x="1648800" y="558000"/>
            <a:ext cx="9856660" cy="5141464"/>
          </a:xfrm>
        </p:spPr>
        <p:txBody>
          <a:bodyPr>
            <a:normAutofit/>
          </a:bodyPr>
          <a:lstStyle/>
          <a:p>
            <a:br>
              <a:rPr lang="fr-BE" dirty="0"/>
            </a:br>
            <a:br>
              <a:rPr lang="fr-BE" sz="2200" dirty="0"/>
            </a:br>
            <a:br>
              <a:rPr lang="en-GB" sz="2200" dirty="0"/>
            </a:br>
            <a:r>
              <a:rPr lang="en-GB" sz="2200" dirty="0">
                <a:latin typeface="+mn-lt"/>
              </a:rPr>
              <a:t>- seized meat is difficult to determine on sight if bushmeat or not. </a:t>
            </a:r>
            <a:br>
              <a:rPr lang="en-GB" sz="2200" dirty="0">
                <a:latin typeface="+mn-lt"/>
              </a:rPr>
            </a:br>
            <a:r>
              <a:rPr lang="en-GB" sz="2200" dirty="0">
                <a:latin typeface="+mn-lt"/>
              </a:rPr>
              <a:t>If no further analysis is done, there is no certainty about the kind of the species</a:t>
            </a:r>
            <a:br>
              <a:rPr lang="en-GB" sz="2200" dirty="0"/>
            </a:br>
            <a:br>
              <a:rPr lang="en-GB" altLang="nl-NL" sz="2000" dirty="0"/>
            </a:br>
            <a:r>
              <a:rPr lang="en-GB" altLang="nl-NL" sz="2000" dirty="0"/>
              <a:t>	</a:t>
            </a:r>
            <a:r>
              <a:rPr lang="en-US" altLang="nl-NL" sz="2400" dirty="0">
                <a:latin typeface="+mn-lt"/>
              </a:rPr>
              <a:t>all meat is seized and destroyed regardless of the species</a:t>
            </a:r>
            <a:br>
              <a:rPr lang="en-GB" altLang="nl-NL" sz="2200" dirty="0">
                <a:latin typeface="+mn-lt"/>
              </a:rPr>
            </a:br>
            <a:br>
              <a:rPr lang="en-GB" altLang="nl-NL" sz="2200" dirty="0">
                <a:latin typeface="+mn-lt"/>
              </a:rPr>
            </a:br>
            <a:endParaRPr lang="fr-BE" sz="2200" dirty="0">
              <a:latin typeface="+mn-lt"/>
            </a:endParaRPr>
          </a:p>
        </p:txBody>
      </p:sp>
      <p:sp>
        <p:nvSpPr>
          <p:cNvPr id="7" name="Titre 1">
            <a:extLst>
              <a:ext uri="{FF2B5EF4-FFF2-40B4-BE49-F238E27FC236}">
                <a16:creationId xmlns:a16="http://schemas.microsoft.com/office/drawing/2014/main" id="{5D55B898-DCD4-455F-A822-6A79A69B0C24}"/>
              </a:ext>
            </a:extLst>
          </p:cNvPr>
          <p:cNvSpPr txBox="1">
            <a:spLocks/>
          </p:cNvSpPr>
          <p:nvPr/>
        </p:nvSpPr>
        <p:spPr>
          <a:xfrm>
            <a:off x="1579018" y="0"/>
            <a:ext cx="10612982" cy="763571"/>
          </a:xfrm>
          <a:prstGeom prst="rect">
            <a:avLst/>
          </a:prstGeom>
          <a:solidFill>
            <a:srgbClr val="000099"/>
          </a:solid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BE" b="1" dirty="0">
                <a:solidFill>
                  <a:schemeClr val="bg1"/>
                </a:solidFill>
              </a:rPr>
              <a:t>Customs </a:t>
            </a:r>
            <a:r>
              <a:rPr lang="fr-BE" b="1" dirty="0" err="1">
                <a:solidFill>
                  <a:schemeClr val="bg1"/>
                </a:solidFill>
              </a:rPr>
              <a:t>controls</a:t>
            </a:r>
            <a:r>
              <a:rPr lang="fr-BE" b="1" dirty="0">
                <a:solidFill>
                  <a:schemeClr val="bg1"/>
                </a:solidFill>
              </a:rPr>
              <a:t> on </a:t>
            </a:r>
            <a:r>
              <a:rPr lang="fr-BE" b="1" dirty="0" err="1">
                <a:solidFill>
                  <a:schemeClr val="bg1"/>
                </a:solidFill>
              </a:rPr>
              <a:t>personal</a:t>
            </a:r>
            <a:r>
              <a:rPr lang="fr-BE" b="1" dirty="0">
                <a:solidFill>
                  <a:schemeClr val="bg1"/>
                </a:solidFill>
              </a:rPr>
              <a:t> </a:t>
            </a:r>
            <a:r>
              <a:rPr lang="fr-BE" b="1" dirty="0" err="1">
                <a:solidFill>
                  <a:schemeClr val="bg1"/>
                </a:solidFill>
              </a:rPr>
              <a:t>consignments</a:t>
            </a:r>
            <a:r>
              <a:rPr lang="fr-BE" b="1" dirty="0">
                <a:solidFill>
                  <a:schemeClr val="bg1"/>
                </a:solidFill>
              </a:rPr>
              <a:t> </a:t>
            </a:r>
          </a:p>
        </p:txBody>
      </p:sp>
      <p:pic>
        <p:nvPicPr>
          <p:cNvPr id="6" name="Afbeelding 5">
            <a:extLst>
              <a:ext uri="{FF2B5EF4-FFF2-40B4-BE49-F238E27FC236}">
                <a16:creationId xmlns:a16="http://schemas.microsoft.com/office/drawing/2014/main" id="{91C074F9-5426-4DF1-B5F8-C9FE2787A5E7}"/>
              </a:ext>
            </a:extLst>
          </p:cNvPr>
          <p:cNvPicPr>
            <a:picLocks noChangeAspect="1"/>
          </p:cNvPicPr>
          <p:nvPr/>
        </p:nvPicPr>
        <p:blipFill>
          <a:blip r:embed="rId4"/>
          <a:stretch>
            <a:fillRect/>
          </a:stretch>
        </p:blipFill>
        <p:spPr>
          <a:xfrm>
            <a:off x="1752613" y="2533113"/>
            <a:ext cx="737680" cy="231668"/>
          </a:xfrm>
          <a:prstGeom prst="rect">
            <a:avLst/>
          </a:prstGeom>
        </p:spPr>
      </p:pic>
    </p:spTree>
    <p:extLst>
      <p:ext uri="{BB962C8B-B14F-4D97-AF65-F5344CB8AC3E}">
        <p14:creationId xmlns:p14="http://schemas.microsoft.com/office/powerpoint/2010/main" val="34775621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19BE58CD-FC1D-463E-A108-D807900471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6858000"/>
          </a:xfrm>
          <a:prstGeom prst="rect">
            <a:avLst/>
          </a:prstGeom>
        </p:spPr>
      </p:pic>
      <p:sp>
        <p:nvSpPr>
          <p:cNvPr id="2" name="Titre 1">
            <a:extLst>
              <a:ext uri="{FF2B5EF4-FFF2-40B4-BE49-F238E27FC236}">
                <a16:creationId xmlns:a16="http://schemas.microsoft.com/office/drawing/2014/main" id="{5E733327-1C85-499C-8269-DEFC7A2CF0A7}"/>
              </a:ext>
            </a:extLst>
          </p:cNvPr>
          <p:cNvSpPr>
            <a:spLocks noGrp="1"/>
          </p:cNvSpPr>
          <p:nvPr>
            <p:ph type="ctrTitle"/>
          </p:nvPr>
        </p:nvSpPr>
        <p:spPr>
          <a:xfrm>
            <a:off x="1648800" y="558000"/>
            <a:ext cx="9856660" cy="5141464"/>
          </a:xfrm>
        </p:spPr>
        <p:txBody>
          <a:bodyPr>
            <a:normAutofit/>
          </a:bodyPr>
          <a:lstStyle/>
          <a:p>
            <a:br>
              <a:rPr lang="fr-BE" dirty="0"/>
            </a:br>
            <a:br>
              <a:rPr lang="fr-BE" dirty="0"/>
            </a:br>
            <a:r>
              <a:rPr lang="fr-BE" sz="2400" dirty="0">
                <a:latin typeface="+mn-lt"/>
              </a:rPr>
              <a:t>- </a:t>
            </a:r>
            <a:r>
              <a:rPr lang="fr-BE" sz="2400" dirty="0" err="1">
                <a:latin typeface="+mn-lt"/>
              </a:rPr>
              <a:t>Reinforced</a:t>
            </a:r>
            <a:r>
              <a:rPr lang="fr-BE" sz="2400" dirty="0">
                <a:latin typeface="+mn-lt"/>
              </a:rPr>
              <a:t> </a:t>
            </a:r>
            <a:r>
              <a:rPr lang="fr-BE" sz="2400" dirty="0" err="1">
                <a:latin typeface="+mn-lt"/>
              </a:rPr>
              <a:t>controls</a:t>
            </a:r>
            <a:r>
              <a:rPr lang="fr-BE" sz="2400" dirty="0">
                <a:latin typeface="+mn-lt"/>
              </a:rPr>
              <a:t> : joint actions on </a:t>
            </a:r>
            <a:r>
              <a:rPr lang="fr-BE" sz="2400" dirty="0" err="1">
                <a:latin typeface="+mn-lt"/>
              </a:rPr>
              <a:t>travelers</a:t>
            </a:r>
            <a:r>
              <a:rPr lang="fr-BE" sz="2400" dirty="0">
                <a:latin typeface="+mn-lt"/>
              </a:rPr>
              <a:t>’ </a:t>
            </a:r>
            <a:r>
              <a:rPr lang="fr-BE" sz="2400" dirty="0" err="1">
                <a:latin typeface="+mn-lt"/>
              </a:rPr>
              <a:t>luggage</a:t>
            </a:r>
            <a:r>
              <a:rPr lang="fr-BE" sz="2400" dirty="0">
                <a:latin typeface="+mn-lt"/>
              </a:rPr>
              <a:t> </a:t>
            </a:r>
            <a:br>
              <a:rPr lang="fr-BE" sz="2400" dirty="0">
                <a:latin typeface="+mn-lt"/>
              </a:rPr>
            </a:br>
            <a:r>
              <a:rPr lang="fr-BE" sz="2400" dirty="0">
                <a:latin typeface="+mn-lt"/>
              </a:rPr>
              <a:t>BACON (</a:t>
            </a:r>
            <a:r>
              <a:rPr lang="fr-BE" sz="2400" dirty="0" err="1">
                <a:latin typeface="+mn-lt"/>
              </a:rPr>
              <a:t>BAgage</a:t>
            </a:r>
            <a:r>
              <a:rPr lang="fr-BE" sz="2400" dirty="0">
                <a:latin typeface="+mn-lt"/>
              </a:rPr>
              <a:t>   </a:t>
            </a:r>
            <a:r>
              <a:rPr lang="fr-BE" sz="2400" dirty="0" err="1">
                <a:latin typeface="+mn-lt"/>
              </a:rPr>
              <a:t>CONtrols</a:t>
            </a:r>
            <a:r>
              <a:rPr lang="fr-BE" sz="2400" dirty="0">
                <a:latin typeface="+mn-lt"/>
              </a:rPr>
              <a:t>)</a:t>
            </a:r>
            <a:br>
              <a:rPr lang="fr-BE" sz="2400" dirty="0">
                <a:latin typeface="+mn-lt"/>
              </a:rPr>
            </a:br>
            <a:r>
              <a:rPr lang="fr-BE" sz="2400" dirty="0">
                <a:latin typeface="+mn-lt"/>
              </a:rPr>
              <a:t>- In </a:t>
            </a:r>
            <a:r>
              <a:rPr lang="fr-BE" sz="2400" dirty="0" err="1">
                <a:latin typeface="+mn-lt"/>
              </a:rPr>
              <a:t>cooperation</a:t>
            </a:r>
            <a:r>
              <a:rPr lang="fr-BE" sz="2400" dirty="0">
                <a:latin typeface="+mn-lt"/>
              </a:rPr>
              <a:t> </a:t>
            </a:r>
            <a:r>
              <a:rPr lang="fr-BE" sz="2400" dirty="0" err="1">
                <a:latin typeface="+mn-lt"/>
              </a:rPr>
              <a:t>with</a:t>
            </a:r>
            <a:r>
              <a:rPr lang="fr-BE" sz="2400" dirty="0">
                <a:latin typeface="+mn-lt"/>
              </a:rPr>
              <a:t> national </a:t>
            </a:r>
            <a:r>
              <a:rPr lang="fr-BE" sz="2400" dirty="0" err="1">
                <a:latin typeface="+mn-lt"/>
              </a:rPr>
              <a:t>competent</a:t>
            </a:r>
            <a:r>
              <a:rPr lang="fr-BE" sz="2400" dirty="0">
                <a:latin typeface="+mn-lt"/>
              </a:rPr>
              <a:t> </a:t>
            </a:r>
            <a:r>
              <a:rPr lang="fr-BE" sz="2400" dirty="0" err="1">
                <a:latin typeface="+mn-lt"/>
              </a:rPr>
              <a:t>authorities</a:t>
            </a:r>
            <a:r>
              <a:rPr lang="fr-BE" sz="2400" dirty="0">
                <a:latin typeface="+mn-lt"/>
              </a:rPr>
              <a:t> for </a:t>
            </a:r>
            <a:r>
              <a:rPr lang="fr-BE" sz="2400" dirty="0" err="1">
                <a:latin typeface="+mn-lt"/>
              </a:rPr>
              <a:t>food</a:t>
            </a:r>
            <a:r>
              <a:rPr lang="fr-BE" sz="2400" dirty="0">
                <a:latin typeface="+mn-lt"/>
              </a:rPr>
              <a:t> </a:t>
            </a:r>
            <a:r>
              <a:rPr lang="fr-BE" sz="2400" dirty="0" err="1">
                <a:latin typeface="+mn-lt"/>
              </a:rPr>
              <a:t>safety</a:t>
            </a:r>
            <a:r>
              <a:rPr lang="fr-BE" sz="2400" dirty="0">
                <a:latin typeface="+mn-lt"/>
              </a:rPr>
              <a:t>, CITES, </a:t>
            </a:r>
            <a:r>
              <a:rPr lang="fr-BE" sz="2400" dirty="0" err="1">
                <a:latin typeface="+mn-lt"/>
              </a:rPr>
              <a:t>medicines</a:t>
            </a:r>
            <a:r>
              <a:rPr lang="fr-BE" sz="2400" dirty="0">
                <a:latin typeface="+mn-lt"/>
              </a:rPr>
              <a:t> and </a:t>
            </a:r>
            <a:r>
              <a:rPr lang="fr-BE" sz="2400" dirty="0" err="1">
                <a:latin typeface="+mn-lt"/>
              </a:rPr>
              <a:t>cosmetics</a:t>
            </a:r>
            <a:r>
              <a:rPr lang="fr-BE" sz="2400" dirty="0">
                <a:latin typeface="+mn-lt"/>
              </a:rPr>
              <a:t>  </a:t>
            </a:r>
            <a:br>
              <a:rPr lang="en-GB" altLang="nl-NL" sz="2400" dirty="0">
                <a:latin typeface="+mn-lt"/>
              </a:rPr>
            </a:br>
            <a:r>
              <a:rPr lang="fr-BE" sz="2400" dirty="0">
                <a:latin typeface="+mn-lt"/>
              </a:rPr>
              <a:t>- </a:t>
            </a:r>
            <a:r>
              <a:rPr lang="fr-BE" sz="2400" dirty="0" err="1">
                <a:latin typeface="+mn-lt"/>
              </a:rPr>
              <a:t>Opportunities</a:t>
            </a:r>
            <a:r>
              <a:rPr lang="fr-BE" sz="2400" dirty="0">
                <a:latin typeface="+mn-lt"/>
              </a:rPr>
              <a:t>: </a:t>
            </a:r>
            <a:br>
              <a:rPr lang="fr-BE" sz="2400" dirty="0">
                <a:latin typeface="+mn-lt"/>
              </a:rPr>
            </a:br>
            <a:r>
              <a:rPr lang="fr-BE" sz="2400" dirty="0">
                <a:latin typeface="+mn-lt"/>
              </a:rPr>
              <a:t>	-</a:t>
            </a:r>
            <a:r>
              <a:rPr lang="nl-BE" sz="2400" dirty="0" err="1">
                <a:latin typeface="+mn-lt"/>
              </a:rPr>
              <a:t>exchanging</a:t>
            </a:r>
            <a:r>
              <a:rPr lang="nl-BE" sz="2400" dirty="0">
                <a:latin typeface="+mn-lt"/>
              </a:rPr>
              <a:t> expertise on </a:t>
            </a:r>
            <a:r>
              <a:rPr lang="nl-BE" sz="2400" dirty="0" err="1">
                <a:latin typeface="+mn-lt"/>
              </a:rPr>
              <a:t>the</a:t>
            </a:r>
            <a:r>
              <a:rPr lang="nl-BE" sz="2400" dirty="0">
                <a:latin typeface="+mn-lt"/>
              </a:rPr>
              <a:t> spot</a:t>
            </a:r>
            <a:br>
              <a:rPr lang="nl-BE" sz="2400" dirty="0">
                <a:latin typeface="+mn-lt"/>
              </a:rPr>
            </a:br>
            <a:r>
              <a:rPr lang="nl-BE" sz="2400" dirty="0">
                <a:latin typeface="+mn-lt"/>
              </a:rPr>
              <a:t>	-</a:t>
            </a:r>
            <a:r>
              <a:rPr lang="nl-BE" sz="2400" dirty="0" err="1">
                <a:latin typeface="+mn-lt"/>
              </a:rPr>
              <a:t>strengthening</a:t>
            </a:r>
            <a:r>
              <a:rPr lang="nl-BE" sz="2400" dirty="0">
                <a:latin typeface="+mn-lt"/>
              </a:rPr>
              <a:t>  cooperation</a:t>
            </a:r>
            <a:br>
              <a:rPr lang="nl-BE" sz="2400" dirty="0">
                <a:latin typeface="+mn-lt"/>
              </a:rPr>
            </a:br>
            <a:r>
              <a:rPr lang="nl-BE" sz="2400" dirty="0">
                <a:latin typeface="+mn-lt"/>
              </a:rPr>
              <a:t>	-</a:t>
            </a:r>
            <a:r>
              <a:rPr lang="nl-BE" sz="2400" dirty="0" err="1">
                <a:latin typeface="+mn-lt"/>
              </a:rPr>
              <a:t>enhancing</a:t>
            </a:r>
            <a:r>
              <a:rPr lang="nl-BE" sz="2400" dirty="0">
                <a:latin typeface="+mn-lt"/>
              </a:rPr>
              <a:t> </a:t>
            </a:r>
            <a:r>
              <a:rPr lang="nl-BE" sz="2400" dirty="0" err="1">
                <a:latin typeface="+mn-lt"/>
              </a:rPr>
              <a:t>the</a:t>
            </a:r>
            <a:r>
              <a:rPr lang="nl-BE" sz="2400" dirty="0">
                <a:latin typeface="+mn-lt"/>
              </a:rPr>
              <a:t> joint </a:t>
            </a:r>
            <a:r>
              <a:rPr lang="nl-BE" sz="2400" dirty="0" err="1">
                <a:latin typeface="+mn-lt"/>
              </a:rPr>
              <a:t>controls</a:t>
            </a:r>
            <a:r>
              <a:rPr lang="nl-BE" sz="2400" dirty="0">
                <a:latin typeface="+mn-lt"/>
              </a:rPr>
              <a:t> in airports</a:t>
            </a:r>
            <a:br>
              <a:rPr lang="nl-BE" sz="2400" dirty="0">
                <a:latin typeface="+mn-lt"/>
              </a:rPr>
            </a:br>
            <a:r>
              <a:rPr lang="nl-BE" sz="2400" dirty="0">
                <a:latin typeface="+mn-lt"/>
              </a:rPr>
              <a:t>	-</a:t>
            </a:r>
            <a:r>
              <a:rPr lang="nl-BE" sz="2400" dirty="0" err="1">
                <a:latin typeface="+mn-lt"/>
              </a:rPr>
              <a:t>improving</a:t>
            </a:r>
            <a:r>
              <a:rPr lang="nl-BE" sz="2400" dirty="0">
                <a:latin typeface="+mn-lt"/>
              </a:rPr>
              <a:t> risk analysis</a:t>
            </a:r>
            <a:br>
              <a:rPr lang="nl-BE" sz="2400" dirty="0">
                <a:latin typeface="+mn-lt"/>
              </a:rPr>
            </a:br>
            <a:br>
              <a:rPr lang="nl-BE" sz="2400" dirty="0">
                <a:latin typeface="+mn-lt"/>
              </a:rPr>
            </a:br>
            <a:br>
              <a:rPr lang="en-US" sz="2400" dirty="0">
                <a:latin typeface="+mn-lt"/>
              </a:rPr>
            </a:br>
            <a:r>
              <a:rPr lang="nl-BE" sz="2400" dirty="0">
                <a:latin typeface="+mn-lt"/>
              </a:rPr>
              <a:t>	 </a:t>
            </a:r>
            <a:br>
              <a:rPr lang="nl-BE" sz="2400" dirty="0">
                <a:latin typeface="+mn-lt"/>
              </a:rPr>
            </a:br>
            <a:endParaRPr lang="fr-BE" sz="2400" dirty="0">
              <a:latin typeface="+mn-lt"/>
            </a:endParaRPr>
          </a:p>
        </p:txBody>
      </p:sp>
      <p:sp>
        <p:nvSpPr>
          <p:cNvPr id="7" name="Titre 1">
            <a:extLst>
              <a:ext uri="{FF2B5EF4-FFF2-40B4-BE49-F238E27FC236}">
                <a16:creationId xmlns:a16="http://schemas.microsoft.com/office/drawing/2014/main" id="{5D55B898-DCD4-455F-A822-6A79A69B0C24}"/>
              </a:ext>
            </a:extLst>
          </p:cNvPr>
          <p:cNvSpPr txBox="1">
            <a:spLocks/>
          </p:cNvSpPr>
          <p:nvPr/>
        </p:nvSpPr>
        <p:spPr>
          <a:xfrm>
            <a:off x="1579018" y="0"/>
            <a:ext cx="10612982" cy="763571"/>
          </a:xfrm>
          <a:prstGeom prst="rect">
            <a:avLst/>
          </a:prstGeom>
          <a:solidFill>
            <a:srgbClr val="000099"/>
          </a:solidFill>
        </p:spPr>
        <p:txBody>
          <a:bodyP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BE" b="1" dirty="0">
                <a:solidFill>
                  <a:schemeClr val="bg1"/>
                </a:solidFill>
              </a:rPr>
              <a:t>Customs joint </a:t>
            </a:r>
            <a:r>
              <a:rPr lang="fr-BE" b="1" dirty="0" err="1">
                <a:solidFill>
                  <a:schemeClr val="bg1"/>
                </a:solidFill>
              </a:rPr>
              <a:t>controls</a:t>
            </a:r>
            <a:r>
              <a:rPr lang="fr-BE" b="1" dirty="0">
                <a:solidFill>
                  <a:schemeClr val="bg1"/>
                </a:solidFill>
              </a:rPr>
              <a:t> on </a:t>
            </a:r>
            <a:r>
              <a:rPr lang="fr-BE" b="1" dirty="0" err="1">
                <a:solidFill>
                  <a:schemeClr val="bg1"/>
                </a:solidFill>
              </a:rPr>
              <a:t>personal</a:t>
            </a:r>
            <a:r>
              <a:rPr lang="fr-BE" b="1" dirty="0">
                <a:solidFill>
                  <a:schemeClr val="bg1"/>
                </a:solidFill>
              </a:rPr>
              <a:t> </a:t>
            </a:r>
            <a:r>
              <a:rPr lang="fr-BE" b="1" dirty="0" err="1">
                <a:solidFill>
                  <a:schemeClr val="bg1"/>
                </a:solidFill>
              </a:rPr>
              <a:t>consignments</a:t>
            </a:r>
            <a:r>
              <a:rPr lang="fr-BE" b="1" dirty="0">
                <a:solidFill>
                  <a:schemeClr val="bg1"/>
                </a:solidFill>
              </a:rPr>
              <a:t> </a:t>
            </a:r>
          </a:p>
        </p:txBody>
      </p:sp>
      <p:pic>
        <p:nvPicPr>
          <p:cNvPr id="3" name="Afbeelding 2">
            <a:extLst>
              <a:ext uri="{FF2B5EF4-FFF2-40B4-BE49-F238E27FC236}">
                <a16:creationId xmlns:a16="http://schemas.microsoft.com/office/drawing/2014/main" id="{9D97A891-C300-46ED-B680-E37064E53CEE}"/>
              </a:ext>
            </a:extLst>
          </p:cNvPr>
          <p:cNvPicPr>
            <a:picLocks noChangeAspect="1"/>
          </p:cNvPicPr>
          <p:nvPr/>
        </p:nvPicPr>
        <p:blipFill>
          <a:blip r:embed="rId4"/>
          <a:stretch>
            <a:fillRect/>
          </a:stretch>
        </p:blipFill>
        <p:spPr>
          <a:xfrm>
            <a:off x="8375572" y="3597391"/>
            <a:ext cx="3816427" cy="2450804"/>
          </a:xfrm>
          <a:prstGeom prst="rect">
            <a:avLst/>
          </a:prstGeom>
        </p:spPr>
      </p:pic>
    </p:spTree>
    <p:extLst>
      <p:ext uri="{BB962C8B-B14F-4D97-AF65-F5344CB8AC3E}">
        <p14:creationId xmlns:p14="http://schemas.microsoft.com/office/powerpoint/2010/main" val="2405461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19BE58CD-FC1D-463E-A108-D807900471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2" name="Titre 1">
            <a:extLst>
              <a:ext uri="{FF2B5EF4-FFF2-40B4-BE49-F238E27FC236}">
                <a16:creationId xmlns:a16="http://schemas.microsoft.com/office/drawing/2014/main" id="{5E733327-1C85-499C-8269-DEFC7A2CF0A7}"/>
              </a:ext>
            </a:extLst>
          </p:cNvPr>
          <p:cNvSpPr>
            <a:spLocks noGrp="1"/>
          </p:cNvSpPr>
          <p:nvPr>
            <p:ph type="ctrTitle"/>
          </p:nvPr>
        </p:nvSpPr>
        <p:spPr>
          <a:xfrm>
            <a:off x="1648800" y="558000"/>
            <a:ext cx="9856660" cy="5141464"/>
          </a:xfrm>
        </p:spPr>
        <p:txBody>
          <a:bodyPr>
            <a:normAutofit/>
          </a:bodyPr>
          <a:lstStyle/>
          <a:p>
            <a:br>
              <a:rPr lang="fr-BE"/>
            </a:br>
            <a:br>
              <a:rPr lang="fr-BE"/>
            </a:br>
            <a:br>
              <a:rPr lang="en-GB" altLang="nl-NL" sz="2000"/>
            </a:br>
            <a:endParaRPr lang="fr-BE" sz="2000" dirty="0"/>
          </a:p>
        </p:txBody>
      </p:sp>
      <p:sp>
        <p:nvSpPr>
          <p:cNvPr id="7" name="Titre 1">
            <a:extLst>
              <a:ext uri="{FF2B5EF4-FFF2-40B4-BE49-F238E27FC236}">
                <a16:creationId xmlns:a16="http://schemas.microsoft.com/office/drawing/2014/main" id="{5D55B898-DCD4-455F-A822-6A79A69B0C24}"/>
              </a:ext>
            </a:extLst>
          </p:cNvPr>
          <p:cNvSpPr txBox="1">
            <a:spLocks/>
          </p:cNvSpPr>
          <p:nvPr/>
        </p:nvSpPr>
        <p:spPr>
          <a:xfrm>
            <a:off x="1579018" y="0"/>
            <a:ext cx="10612982" cy="763571"/>
          </a:xfrm>
          <a:prstGeom prst="rect">
            <a:avLst/>
          </a:prstGeom>
          <a:solidFill>
            <a:srgbClr val="000099"/>
          </a:solid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BE" b="1">
                <a:solidFill>
                  <a:schemeClr val="bg1"/>
                </a:solidFill>
              </a:rPr>
              <a:t>Customs controls on personal consignments </a:t>
            </a:r>
            <a:endParaRPr lang="fr-BE" b="1" dirty="0">
              <a:solidFill>
                <a:schemeClr val="bg1"/>
              </a:solidFill>
            </a:endParaRPr>
          </a:p>
        </p:txBody>
      </p:sp>
      <p:pic>
        <p:nvPicPr>
          <p:cNvPr id="5" name="Afbeelding 4">
            <a:extLst>
              <a:ext uri="{FF2B5EF4-FFF2-40B4-BE49-F238E27FC236}">
                <a16:creationId xmlns:a16="http://schemas.microsoft.com/office/drawing/2014/main" id="{87CEC438-5778-4C13-AA2D-6B7B727C281E}"/>
              </a:ext>
            </a:extLst>
          </p:cNvPr>
          <p:cNvPicPr>
            <a:picLocks noChangeAspect="1"/>
          </p:cNvPicPr>
          <p:nvPr/>
        </p:nvPicPr>
        <p:blipFill rotWithShape="1">
          <a:blip r:embed="rId4"/>
          <a:srcRect b="16893"/>
          <a:stretch/>
        </p:blipFill>
        <p:spPr>
          <a:xfrm>
            <a:off x="6096000" y="763571"/>
            <a:ext cx="5529114" cy="5699465"/>
          </a:xfrm>
          <a:prstGeom prst="rect">
            <a:avLst/>
          </a:prstGeom>
        </p:spPr>
      </p:pic>
      <p:sp>
        <p:nvSpPr>
          <p:cNvPr id="6" name="Rechthoek 5">
            <a:extLst>
              <a:ext uri="{FF2B5EF4-FFF2-40B4-BE49-F238E27FC236}">
                <a16:creationId xmlns:a16="http://schemas.microsoft.com/office/drawing/2014/main" id="{654F3A52-35AF-4DEB-9D11-120B61077EAB}"/>
              </a:ext>
            </a:extLst>
          </p:cNvPr>
          <p:cNvSpPr/>
          <p:nvPr/>
        </p:nvSpPr>
        <p:spPr>
          <a:xfrm>
            <a:off x="1751860" y="2067148"/>
            <a:ext cx="4224486" cy="1938992"/>
          </a:xfrm>
          <a:prstGeom prst="rect">
            <a:avLst/>
          </a:prstGeom>
        </p:spPr>
        <p:txBody>
          <a:bodyPr wrap="square">
            <a:spAutoFit/>
          </a:bodyPr>
          <a:lstStyle/>
          <a:p>
            <a:endParaRPr lang="fr-BE" sz="2400" dirty="0"/>
          </a:p>
          <a:p>
            <a:r>
              <a:rPr lang="fr-BE" sz="2400" dirty="0"/>
              <a:t>Newsletters - important information - </a:t>
            </a:r>
            <a:r>
              <a:rPr lang="fr-BE" sz="2400" dirty="0" err="1"/>
              <a:t>will</a:t>
            </a:r>
            <a:r>
              <a:rPr lang="fr-BE" sz="2400" dirty="0"/>
              <a:t> </a:t>
            </a:r>
            <a:r>
              <a:rPr lang="fr-BE" sz="2400" dirty="0" err="1"/>
              <a:t>be</a:t>
            </a:r>
            <a:r>
              <a:rPr lang="fr-BE" sz="2400" dirty="0"/>
              <a:t> </a:t>
            </a:r>
            <a:r>
              <a:rPr lang="fr-BE" sz="2400" dirty="0" err="1"/>
              <a:t>shared</a:t>
            </a:r>
            <a:r>
              <a:rPr lang="fr-BE" sz="2400" dirty="0"/>
              <a:t> </a:t>
            </a:r>
            <a:r>
              <a:rPr lang="fr-BE" sz="2400" dirty="0" err="1"/>
              <a:t>with</a:t>
            </a:r>
            <a:r>
              <a:rPr lang="fr-BE" sz="2400" dirty="0"/>
              <a:t> customs </a:t>
            </a:r>
            <a:r>
              <a:rPr lang="fr-BE" sz="2400" dirty="0" err="1"/>
              <a:t>officers</a:t>
            </a:r>
            <a:r>
              <a:rPr lang="fr-BE" sz="2400" dirty="0"/>
              <a:t> and </a:t>
            </a:r>
            <a:r>
              <a:rPr lang="fr-BE" sz="2400" dirty="0" err="1"/>
              <a:t>other</a:t>
            </a:r>
            <a:r>
              <a:rPr lang="fr-BE" sz="2400" dirty="0"/>
              <a:t> </a:t>
            </a:r>
            <a:r>
              <a:rPr lang="fr-BE" sz="2400" dirty="0" err="1"/>
              <a:t>competent</a:t>
            </a:r>
            <a:r>
              <a:rPr lang="fr-BE" sz="2400" dirty="0"/>
              <a:t> </a:t>
            </a:r>
            <a:r>
              <a:rPr lang="fr-BE" sz="2400" dirty="0" err="1"/>
              <a:t>authorities</a:t>
            </a:r>
            <a:r>
              <a:rPr lang="fr-BE" sz="2400" dirty="0"/>
              <a:t> </a:t>
            </a:r>
            <a:endParaRPr lang="nl-BE" sz="2400" dirty="0"/>
          </a:p>
        </p:txBody>
      </p:sp>
    </p:spTree>
    <p:extLst>
      <p:ext uri="{BB962C8B-B14F-4D97-AF65-F5344CB8AC3E}">
        <p14:creationId xmlns:p14="http://schemas.microsoft.com/office/powerpoint/2010/main" val="26696402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19BE58CD-FC1D-463E-A108-D807900471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6858000"/>
          </a:xfrm>
          <a:prstGeom prst="rect">
            <a:avLst/>
          </a:prstGeom>
        </p:spPr>
      </p:pic>
      <p:sp>
        <p:nvSpPr>
          <p:cNvPr id="2" name="Titre 1">
            <a:extLst>
              <a:ext uri="{FF2B5EF4-FFF2-40B4-BE49-F238E27FC236}">
                <a16:creationId xmlns:a16="http://schemas.microsoft.com/office/drawing/2014/main" id="{5E733327-1C85-499C-8269-DEFC7A2CF0A7}"/>
              </a:ext>
            </a:extLst>
          </p:cNvPr>
          <p:cNvSpPr>
            <a:spLocks noGrp="1"/>
          </p:cNvSpPr>
          <p:nvPr>
            <p:ph type="ctrTitle"/>
          </p:nvPr>
        </p:nvSpPr>
        <p:spPr>
          <a:xfrm>
            <a:off x="1648800" y="558000"/>
            <a:ext cx="9856660" cy="5141464"/>
          </a:xfrm>
        </p:spPr>
        <p:txBody>
          <a:bodyPr>
            <a:normAutofit/>
          </a:bodyPr>
          <a:lstStyle/>
          <a:p>
            <a:br>
              <a:rPr lang="fr-BE" dirty="0"/>
            </a:br>
            <a:br>
              <a:rPr lang="fr-BE" dirty="0"/>
            </a:br>
            <a:r>
              <a:rPr lang="fr-BE" dirty="0"/>
              <a:t>-</a:t>
            </a:r>
            <a:endParaRPr lang="fr-BE" sz="2000" dirty="0"/>
          </a:p>
        </p:txBody>
      </p:sp>
      <p:sp>
        <p:nvSpPr>
          <p:cNvPr id="7" name="Titre 1">
            <a:extLst>
              <a:ext uri="{FF2B5EF4-FFF2-40B4-BE49-F238E27FC236}">
                <a16:creationId xmlns:a16="http://schemas.microsoft.com/office/drawing/2014/main" id="{5D55B898-DCD4-455F-A822-6A79A69B0C24}"/>
              </a:ext>
            </a:extLst>
          </p:cNvPr>
          <p:cNvSpPr txBox="1">
            <a:spLocks/>
          </p:cNvSpPr>
          <p:nvPr/>
        </p:nvSpPr>
        <p:spPr>
          <a:xfrm>
            <a:off x="1579018" y="0"/>
            <a:ext cx="10612982" cy="763571"/>
          </a:xfrm>
          <a:prstGeom prst="rect">
            <a:avLst/>
          </a:prstGeom>
          <a:solidFill>
            <a:srgbClr val="000099"/>
          </a:solid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BE" b="1" dirty="0" err="1">
                <a:solidFill>
                  <a:schemeClr val="bg1"/>
                </a:solidFill>
              </a:rPr>
              <a:t>Seizures</a:t>
            </a:r>
            <a:r>
              <a:rPr lang="fr-BE" b="1" dirty="0">
                <a:solidFill>
                  <a:schemeClr val="bg1"/>
                </a:solidFill>
              </a:rPr>
              <a:t> – </a:t>
            </a:r>
            <a:r>
              <a:rPr lang="fr-BE" b="1" dirty="0" err="1">
                <a:solidFill>
                  <a:schemeClr val="bg1"/>
                </a:solidFill>
              </a:rPr>
              <a:t>personal</a:t>
            </a:r>
            <a:r>
              <a:rPr lang="fr-BE" b="1" dirty="0">
                <a:solidFill>
                  <a:schemeClr val="bg1"/>
                </a:solidFill>
              </a:rPr>
              <a:t> </a:t>
            </a:r>
            <a:r>
              <a:rPr lang="fr-BE" b="1" dirty="0" err="1">
                <a:solidFill>
                  <a:schemeClr val="bg1"/>
                </a:solidFill>
              </a:rPr>
              <a:t>consignments</a:t>
            </a:r>
            <a:r>
              <a:rPr lang="fr-BE" b="1" dirty="0">
                <a:solidFill>
                  <a:schemeClr val="bg1"/>
                </a:solidFill>
              </a:rPr>
              <a:t>  </a:t>
            </a:r>
          </a:p>
        </p:txBody>
      </p:sp>
      <p:graphicFrame>
        <p:nvGraphicFramePr>
          <p:cNvPr id="8" name="Grafiek 7">
            <a:extLst>
              <a:ext uri="{FF2B5EF4-FFF2-40B4-BE49-F238E27FC236}">
                <a16:creationId xmlns:a16="http://schemas.microsoft.com/office/drawing/2014/main" id="{9646AD22-1936-4B09-959A-024CFC0B05E0}"/>
              </a:ext>
            </a:extLst>
          </p:cNvPr>
          <p:cNvGraphicFramePr>
            <a:graphicFrameLocks/>
          </p:cNvGraphicFramePr>
          <p:nvPr>
            <p:extLst>
              <p:ext uri="{D42A27DB-BD31-4B8C-83A1-F6EECF244321}">
                <p14:modId xmlns:p14="http://schemas.microsoft.com/office/powerpoint/2010/main" val="3749082493"/>
              </p:ext>
            </p:extLst>
          </p:nvPr>
        </p:nvGraphicFramePr>
        <p:xfrm>
          <a:off x="3036794" y="1321571"/>
          <a:ext cx="8256517" cy="4523048"/>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585796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11957B7-16D1-418D-8B51-9C1B3C0D2BAD}"/>
              </a:ext>
            </a:extLst>
          </p:cNvPr>
          <p:cNvSpPr>
            <a:spLocks noGrp="1"/>
          </p:cNvSpPr>
          <p:nvPr>
            <p:ph type="title"/>
          </p:nvPr>
        </p:nvSpPr>
        <p:spPr/>
        <p:txBody>
          <a:bodyPr>
            <a:normAutofit/>
          </a:bodyPr>
          <a:lstStyle/>
          <a:p>
            <a:r>
              <a:rPr lang="fr-FR" sz="4000" b="1" dirty="0" err="1"/>
              <a:t>Thank</a:t>
            </a:r>
            <a:r>
              <a:rPr lang="fr-FR" sz="4000" b="1" dirty="0"/>
              <a:t> You for </a:t>
            </a:r>
            <a:r>
              <a:rPr lang="fr-FR" sz="4000" b="1" dirty="0" err="1"/>
              <a:t>your</a:t>
            </a:r>
            <a:r>
              <a:rPr lang="fr-FR" sz="4000" b="1" dirty="0"/>
              <a:t> attention</a:t>
            </a:r>
          </a:p>
        </p:txBody>
      </p:sp>
    </p:spTree>
    <p:extLst>
      <p:ext uri="{BB962C8B-B14F-4D97-AF65-F5344CB8AC3E}">
        <p14:creationId xmlns:p14="http://schemas.microsoft.com/office/powerpoint/2010/main" val="4153487933"/>
      </p:ext>
    </p:extLst>
  </p:cSld>
  <p:clrMapOvr>
    <a:masterClrMapping/>
  </p:clrMapOvr>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arine">
  <a:themeElements>
    <a:clrScheme name="FINCharte Douanes &amp; Accises">
      <a:dk1>
        <a:srgbClr val="5A5B5E"/>
      </a:dk1>
      <a:lt1>
        <a:srgbClr val="FFFFFF"/>
      </a:lt1>
      <a:dk2>
        <a:srgbClr val="333333"/>
      </a:dk2>
      <a:lt2>
        <a:srgbClr val="FDAF17"/>
      </a:lt2>
      <a:accent1>
        <a:srgbClr val="232182"/>
      </a:accent1>
      <a:accent2>
        <a:srgbClr val="00A4C9"/>
      </a:accent2>
      <a:accent3>
        <a:srgbClr val="1F88CF"/>
      </a:accent3>
      <a:accent4>
        <a:srgbClr val="75C3A5"/>
      </a:accent4>
      <a:accent5>
        <a:srgbClr val="144EA2"/>
      </a:accent5>
      <a:accent6>
        <a:srgbClr val="02C29F"/>
      </a:accent6>
      <a:hlink>
        <a:srgbClr val="1F88CF"/>
      </a:hlink>
      <a:folHlink>
        <a:srgbClr val="1F88CF"/>
      </a:folHlink>
    </a:clrScheme>
    <a:fontScheme name="Kantoor">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167</Words>
  <Application>Microsoft Office PowerPoint</Application>
  <PresentationFormat>Breedbeeld</PresentationFormat>
  <Paragraphs>51</Paragraphs>
  <Slides>16</Slides>
  <Notes>12</Notes>
  <HiddenSlides>0</HiddenSlides>
  <MMClips>0</MMClips>
  <ScaleCrop>false</ScaleCrop>
  <HeadingPairs>
    <vt:vector size="6" baseType="variant">
      <vt:variant>
        <vt:lpstr>Gebruikte lettertypen</vt:lpstr>
      </vt:variant>
      <vt:variant>
        <vt:i4>6</vt:i4>
      </vt:variant>
      <vt:variant>
        <vt:lpstr>Thema</vt:lpstr>
      </vt:variant>
      <vt:variant>
        <vt:i4>2</vt:i4>
      </vt:variant>
      <vt:variant>
        <vt:lpstr>Diatitels</vt:lpstr>
      </vt:variant>
      <vt:variant>
        <vt:i4>16</vt:i4>
      </vt:variant>
    </vt:vector>
  </HeadingPairs>
  <TitlesOfParts>
    <vt:vector size="24" baseType="lpstr">
      <vt:lpstr>Arial</vt:lpstr>
      <vt:lpstr>Calibri</vt:lpstr>
      <vt:lpstr>Calibri Light</vt:lpstr>
      <vt:lpstr>Titillium</vt:lpstr>
      <vt:lpstr>Titillium Bd</vt:lpstr>
      <vt:lpstr>Titillium Lt</vt:lpstr>
      <vt:lpstr>Kantoorthema</vt:lpstr>
      <vt:lpstr>Marine</vt:lpstr>
      <vt:lpstr>Dead or alive : towards a  sustainable wildlife trade  Bushmeat trade Customs controls on illegal importation of meat  Brussels 3-4 december 2019  Vera Jansegers General Administration Customs and Excise</vt:lpstr>
      <vt:lpstr>Mission</vt:lpstr>
      <vt:lpstr>PowerPoint-presentatie</vt:lpstr>
      <vt:lpstr>      </vt:lpstr>
      <vt:lpstr>Customs control procedures </vt:lpstr>
      <vt:lpstr>  Selection     Planification    Documentary check     Physical inspection of goods  </vt:lpstr>
      <vt:lpstr>  Check validity and conformity   - Customs declaration        - CVED / CITES license (endangered species)       - commercial documents          </vt:lpstr>
      <vt:lpstr>          </vt:lpstr>
      <vt:lpstr>   In case of conformity : customs can release the consignment   In case of non-conformity : customs STOP the consignment and INFORM the competent authority    </vt:lpstr>
      <vt:lpstr>   - Customs controls at travelers’ point of entry  at the airports of Zaventem, Oostende, Deurne,  Liège and Charleroi  - on daily basis   - ad random   - risk based selection of flights     </vt:lpstr>
      <vt:lpstr>  In accordance to Regulation 206/2009 : not allowed to bring in meat (products), milk (products) and other products of animal origin (except within limited quantities) for personal use via travelers’ luggage :  - customs seize the prohibited meat and other products from the travelers’ luggage  - customs let travelers sign a document of voluntary surrender of goods - abandoned goods are placed in  boxes for destruction  </vt:lpstr>
      <vt:lpstr>   - seized meat is difficult to determine on sight if bushmeat or not.  If no further analysis is done, there is no certainty about the kind of the species   all meat is seized and destroyed regardless of the species  </vt:lpstr>
      <vt:lpstr>  - Reinforced controls : joint actions on travelers’ luggage  BACON (BAgage   CONtrols) - In cooperation with national competent authorities for food safety, CITES, medicines and cosmetics   - Opportunities:   -exchanging expertise on the spot  -strengthening  cooperation  -enhancing the joint controls in airports  -improving risk analysis      </vt:lpstr>
      <vt:lpstr>   </vt:lpstr>
      <vt:lpstr>  -</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Customs Controls on Transboundary Shipments of Waste   Vera Jansegers General Administration on Customs and Excise - Belgium</dc:title>
  <dc:creator>Vera C.A. Jansegers (MINFIN)</dc:creator>
  <cp:lastModifiedBy>Vera C.A. Jansegers (MINFIN)</cp:lastModifiedBy>
  <cp:revision>122</cp:revision>
  <cp:lastPrinted>2019-12-02T09:19:53Z</cp:lastPrinted>
  <dcterms:created xsi:type="dcterms:W3CDTF">2018-11-12T15:11:46Z</dcterms:created>
  <dcterms:modified xsi:type="dcterms:W3CDTF">2019-12-02T10:51:51Z</dcterms:modified>
</cp:coreProperties>
</file>